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E65C2-009A-47F9-A5C8-81E17575F77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78211-350E-489C-A100-124E8B47A2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rn Your Eyes Upo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867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Turn Your Eyes Upon Jesus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1. O </a:t>
            </a:r>
            <a:r>
              <a:rPr lang="en-US" sz="2200" b="1" dirty="0" smtClean="0"/>
              <a:t>soul, are you weary and troubled?  No light in the darkness you see?</a:t>
            </a:r>
            <a:br>
              <a:rPr lang="en-US" sz="2200" b="1" dirty="0" smtClean="0"/>
            </a:br>
            <a:r>
              <a:rPr lang="en-US" sz="2200" b="1" dirty="0" smtClean="0"/>
              <a:t>    </a:t>
            </a:r>
            <a:r>
              <a:rPr lang="en-US" sz="2200" b="1" dirty="0" smtClean="0"/>
              <a:t>There’s light for a look at the Savior,  And life more abundant and free.</a:t>
            </a:r>
            <a:br>
              <a:rPr lang="en-US" sz="2200" b="1" dirty="0" smtClean="0"/>
            </a:br>
            <a:endParaRPr lang="en-US" sz="2200" b="1" dirty="0" smtClean="0"/>
          </a:p>
          <a:p>
            <a:pPr marL="290513" indent="-290513">
              <a:buNone/>
              <a:tabLst>
                <a:tab pos="290513" algn="l"/>
              </a:tabLst>
            </a:pP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2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Turn </a:t>
            </a:r>
            <a:r>
              <a:rPr lang="en-US" sz="2200" b="1" dirty="0" smtClean="0">
                <a:solidFill>
                  <a:srgbClr val="FF0000"/>
                </a:solidFill>
              </a:rPr>
              <a:t>your eyes upon Jesus, Look full in His wonderful face,</a:t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And </a:t>
            </a:r>
            <a:r>
              <a:rPr lang="en-US" sz="2200" b="1" dirty="0" smtClean="0">
                <a:solidFill>
                  <a:srgbClr val="FF0000"/>
                </a:solidFill>
              </a:rPr>
              <a:t>the things of earth will grow </a:t>
            </a:r>
            <a:r>
              <a:rPr lang="en-US" sz="2200" b="1" dirty="0" smtClean="0">
                <a:solidFill>
                  <a:srgbClr val="FF0000"/>
                </a:solidFill>
              </a:rPr>
              <a:t>strangely </a:t>
            </a:r>
            <a:r>
              <a:rPr lang="en-US" sz="2200" b="1" dirty="0" smtClean="0">
                <a:solidFill>
                  <a:srgbClr val="FF0000"/>
                </a:solidFill>
              </a:rPr>
              <a:t>dim,</a:t>
            </a:r>
            <a:r>
              <a:rPr lang="en-US" sz="2200" b="1" dirty="0" smtClean="0">
                <a:solidFill>
                  <a:srgbClr val="FF0000"/>
                </a:solidFill>
              </a:rPr>
              <a:t>                                              In </a:t>
            </a:r>
            <a:r>
              <a:rPr lang="en-US" sz="2200" b="1" dirty="0" smtClean="0">
                <a:solidFill>
                  <a:srgbClr val="FF0000"/>
                </a:solidFill>
              </a:rPr>
              <a:t>the light of His glory and grace.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endParaRPr lang="en-US" sz="2200" b="1" dirty="0" smtClean="0"/>
          </a:p>
          <a:p>
            <a:pPr marL="111125" indent="-111125">
              <a:buNone/>
            </a:pPr>
            <a:r>
              <a:rPr lang="en-US" sz="2200" b="1" dirty="0" smtClean="0"/>
              <a:t>2</a:t>
            </a:r>
            <a:r>
              <a:rPr lang="en-US" sz="2200" b="1" dirty="0" smtClean="0"/>
              <a:t>. </a:t>
            </a:r>
            <a:r>
              <a:rPr lang="en-US" sz="2200" b="1" dirty="0" smtClean="0"/>
              <a:t>Through </a:t>
            </a:r>
            <a:r>
              <a:rPr lang="en-US" sz="2200" b="1" dirty="0" smtClean="0"/>
              <a:t>death into life everlasting He passed, and we follow Him there;</a:t>
            </a:r>
            <a:br>
              <a:rPr lang="en-US" sz="2200" b="1" dirty="0" smtClean="0"/>
            </a:br>
            <a:r>
              <a:rPr lang="en-US" sz="2200" b="1" dirty="0" smtClean="0"/>
              <a:t>   O’er </a:t>
            </a:r>
            <a:r>
              <a:rPr lang="en-US" sz="2200" b="1" dirty="0" smtClean="0"/>
              <a:t>us sin no more hath dominion  For more than </a:t>
            </a:r>
            <a:r>
              <a:rPr lang="en-US" sz="2200" b="1" dirty="0" err="1" smtClean="0"/>
              <a:t>conqu’rors</a:t>
            </a:r>
            <a:r>
              <a:rPr lang="en-US" sz="2200" b="1" dirty="0" smtClean="0"/>
              <a:t>  we are!</a:t>
            </a:r>
          </a:p>
          <a:p>
            <a:pPr>
              <a:buNone/>
            </a:pPr>
            <a:endParaRPr lang="en-US" sz="2200" b="1" dirty="0"/>
          </a:p>
          <a:p>
            <a:pPr marL="166688" indent="-166688">
              <a:buNone/>
            </a:pPr>
            <a:r>
              <a:rPr lang="en-US" sz="2200" b="1" dirty="0" smtClean="0"/>
              <a:t>3. </a:t>
            </a:r>
            <a:r>
              <a:rPr lang="en-US" sz="2200" b="1" dirty="0" smtClean="0"/>
              <a:t>His </a:t>
            </a:r>
            <a:r>
              <a:rPr lang="en-US" sz="2200" b="1" dirty="0" smtClean="0"/>
              <a:t>Word shall not fail you, He promised; Believe Him and all will be well;</a:t>
            </a:r>
            <a:br>
              <a:rPr lang="en-US" sz="2200" b="1" dirty="0" smtClean="0"/>
            </a:br>
            <a:r>
              <a:rPr lang="en-US" sz="2200" b="1" dirty="0" smtClean="0"/>
              <a:t>  Then </a:t>
            </a:r>
            <a:r>
              <a:rPr lang="en-US" sz="2200" b="1" dirty="0" smtClean="0"/>
              <a:t>go to a world that is dying, His perfect salvation to tell!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Turn Your Eyes Upon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 Your Eyes Upon Jesus</dc:title>
  <dc:creator>jungyeo park</dc:creator>
  <cp:lastModifiedBy>user</cp:lastModifiedBy>
  <cp:revision>14</cp:revision>
  <dcterms:created xsi:type="dcterms:W3CDTF">2016-02-15T13:36:59Z</dcterms:created>
  <dcterms:modified xsi:type="dcterms:W3CDTF">2018-01-12T04:02:37Z</dcterms:modified>
</cp:coreProperties>
</file>