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 autoAdjust="0"/>
  </p:normalViewPr>
  <p:slideViewPr>
    <p:cSldViewPr>
      <p:cViewPr>
        <p:scale>
          <a:sx n="74" d="100"/>
          <a:sy n="74" d="100"/>
        </p:scale>
        <p:origin x="-1608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756B-B76E-433D-88B4-E2AE2389CD09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C6FA-3511-4ACE-A7EE-196C4CB33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756B-B76E-433D-88B4-E2AE2389CD09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C6FA-3511-4ACE-A7EE-196C4CB33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756B-B76E-433D-88B4-E2AE2389CD09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C6FA-3511-4ACE-A7EE-196C4CB33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756B-B76E-433D-88B4-E2AE2389CD09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C6FA-3511-4ACE-A7EE-196C4CB33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756B-B76E-433D-88B4-E2AE2389CD09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C6FA-3511-4ACE-A7EE-196C4CB33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756B-B76E-433D-88B4-E2AE2389CD09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C6FA-3511-4ACE-A7EE-196C4CB33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756B-B76E-433D-88B4-E2AE2389CD09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C6FA-3511-4ACE-A7EE-196C4CB33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756B-B76E-433D-88B4-E2AE2389CD09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C6FA-3511-4ACE-A7EE-196C4CB33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756B-B76E-433D-88B4-E2AE2389CD09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C6FA-3511-4ACE-A7EE-196C4CB33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756B-B76E-433D-88B4-E2AE2389CD09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C6FA-3511-4ACE-A7EE-196C4CB33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756B-B76E-433D-88B4-E2AE2389CD09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C6FA-3511-4ACE-A7EE-196C4CB33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B756B-B76E-433D-88B4-E2AE2389CD09}" type="datetimeFigureOut">
              <a:rPr lang="en-US" smtClean="0"/>
              <a:pPr/>
              <a:t>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CC6FA-3511-4ACE-A7EE-196C4CB33D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This is the day 4.jpg"/>
          <p:cNvPicPr>
            <a:picLocks noChangeAspect="1"/>
          </p:cNvPicPr>
          <p:nvPr userDrawn="1"/>
        </p:nvPicPr>
        <p:blipFill>
          <a:blip r:embed="rId14" cstate="print">
            <a:lum bright="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Today Is The Day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24200" y="0"/>
            <a:ext cx="3048000" cy="4572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Today Is The Day 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304800"/>
            <a:ext cx="6477000" cy="6553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I'm casting my cares </a:t>
            </a:r>
            <a:r>
              <a:rPr lang="en-US" sz="1800" b="1" dirty="0" smtClean="0"/>
              <a:t>aside  I'm </a:t>
            </a:r>
            <a:r>
              <a:rPr lang="en-US" sz="1800" b="1" dirty="0" smtClean="0"/>
              <a:t>leaving my past behind</a:t>
            </a:r>
            <a:br>
              <a:rPr lang="en-US" sz="1800" b="1" dirty="0" smtClean="0"/>
            </a:br>
            <a:r>
              <a:rPr lang="en-US" sz="1800" b="1" dirty="0" smtClean="0"/>
              <a:t>I'm setting my heart and mind on You Jesus</a:t>
            </a:r>
            <a:br>
              <a:rPr lang="en-US" sz="1800" b="1" dirty="0" smtClean="0"/>
            </a:br>
            <a:r>
              <a:rPr lang="en-US" sz="1800" b="1" dirty="0" smtClean="0"/>
              <a:t>I'm reaching my hands to </a:t>
            </a:r>
            <a:r>
              <a:rPr lang="en-US" sz="1800" b="1" dirty="0" smtClean="0"/>
              <a:t>Yours Believing </a:t>
            </a:r>
            <a:r>
              <a:rPr lang="en-US" sz="1800" b="1" dirty="0" smtClean="0"/>
              <a:t>there's so much more</a:t>
            </a:r>
            <a:br>
              <a:rPr lang="en-US" sz="1800" b="1" dirty="0" smtClean="0"/>
            </a:br>
            <a:r>
              <a:rPr lang="en-US" sz="1800" b="1" dirty="0" smtClean="0"/>
              <a:t>Knowing that all You have in store for me is good</a:t>
            </a:r>
            <a:br>
              <a:rPr lang="en-US" sz="1800" b="1" dirty="0" smtClean="0"/>
            </a:br>
            <a:r>
              <a:rPr lang="en-US" sz="1800" b="1" dirty="0" smtClean="0"/>
              <a:t>It's good</a:t>
            </a:r>
            <a:endParaRPr lang="en-US" sz="1800" b="1" dirty="0" smtClean="0"/>
          </a:p>
          <a:p>
            <a:pPr>
              <a:buNone/>
            </a:pPr>
            <a:endParaRPr lang="en-US" sz="1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Chorus</a:t>
            </a:r>
            <a:r>
              <a:rPr lang="en-US" sz="1800" b="1" dirty="0" smtClean="0">
                <a:solidFill>
                  <a:srgbClr val="FF0000"/>
                </a:solidFill>
              </a:rPr>
              <a:t/>
            </a:r>
            <a:br>
              <a:rPr lang="en-US" sz="1800" b="1" dirty="0" smtClean="0">
                <a:solidFill>
                  <a:srgbClr val="FF0000"/>
                </a:solidFill>
              </a:rPr>
            </a:br>
            <a:r>
              <a:rPr lang="en-US" sz="1800" b="1" dirty="0" smtClean="0">
                <a:solidFill>
                  <a:srgbClr val="FF0000"/>
                </a:solidFill>
              </a:rPr>
              <a:t>Today is the day You have made</a:t>
            </a:r>
            <a:br>
              <a:rPr lang="en-US" sz="1800" b="1" dirty="0" smtClean="0">
                <a:solidFill>
                  <a:srgbClr val="FF0000"/>
                </a:solidFill>
              </a:rPr>
            </a:br>
            <a:r>
              <a:rPr lang="en-US" sz="1800" b="1" dirty="0" smtClean="0">
                <a:solidFill>
                  <a:srgbClr val="FF0000"/>
                </a:solidFill>
              </a:rPr>
              <a:t>I will rejoice and be glad in it</a:t>
            </a:r>
            <a:br>
              <a:rPr lang="en-US" sz="1800" b="1" dirty="0" smtClean="0">
                <a:solidFill>
                  <a:srgbClr val="FF0000"/>
                </a:solidFill>
              </a:rPr>
            </a:br>
            <a:r>
              <a:rPr lang="en-US" sz="1800" b="1" dirty="0" smtClean="0">
                <a:solidFill>
                  <a:srgbClr val="FF0000"/>
                </a:solidFill>
              </a:rPr>
              <a:t>Today is the day You have made</a:t>
            </a:r>
            <a:br>
              <a:rPr lang="en-US" sz="1800" b="1" dirty="0" smtClean="0">
                <a:solidFill>
                  <a:srgbClr val="FF0000"/>
                </a:solidFill>
              </a:rPr>
            </a:br>
            <a:r>
              <a:rPr lang="en-US" sz="1800" b="1" dirty="0" smtClean="0">
                <a:solidFill>
                  <a:srgbClr val="FF0000"/>
                </a:solidFill>
              </a:rPr>
              <a:t>I will rejoice and be glad in it</a:t>
            </a:r>
            <a:br>
              <a:rPr lang="en-US" sz="1800" b="1" dirty="0" smtClean="0">
                <a:solidFill>
                  <a:srgbClr val="FF0000"/>
                </a:solidFill>
              </a:rPr>
            </a:br>
            <a:r>
              <a:rPr lang="en-US" sz="1800" b="1" dirty="0" smtClean="0">
                <a:solidFill>
                  <a:srgbClr val="FF0000"/>
                </a:solidFill>
              </a:rPr>
              <a:t>And I won't worry about tomorrow</a:t>
            </a:r>
            <a:br>
              <a:rPr lang="en-US" sz="1800" b="1" dirty="0" smtClean="0">
                <a:solidFill>
                  <a:srgbClr val="FF0000"/>
                </a:solidFill>
              </a:rPr>
            </a:br>
            <a:r>
              <a:rPr lang="en-US" sz="1800" b="1" dirty="0" smtClean="0">
                <a:solidFill>
                  <a:srgbClr val="FF0000"/>
                </a:solidFill>
              </a:rPr>
              <a:t>I'm trusting in what You say</a:t>
            </a:r>
            <a:br>
              <a:rPr lang="en-US" sz="1800" b="1" dirty="0" smtClean="0">
                <a:solidFill>
                  <a:srgbClr val="FF0000"/>
                </a:solidFill>
              </a:rPr>
            </a:br>
            <a:r>
              <a:rPr lang="en-US" sz="1800" b="1" dirty="0" smtClean="0">
                <a:solidFill>
                  <a:srgbClr val="FF0000"/>
                </a:solidFill>
              </a:rPr>
              <a:t>Today is the day today is the </a:t>
            </a:r>
            <a:r>
              <a:rPr lang="en-US" sz="1800" b="1" dirty="0" smtClean="0">
                <a:solidFill>
                  <a:srgbClr val="FF0000"/>
                </a:solidFill>
              </a:rPr>
              <a:t>day</a:t>
            </a:r>
          </a:p>
          <a:p>
            <a:pPr marL="0" indent="0">
              <a:buNone/>
            </a:pPr>
            <a:endParaRPr lang="en-US" sz="1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b="1" dirty="0" smtClean="0"/>
              <a:t>I'm putting my fears </a:t>
            </a:r>
            <a:r>
              <a:rPr lang="en-US" sz="1800" b="1" dirty="0" smtClean="0"/>
              <a:t>aside  I'm </a:t>
            </a:r>
            <a:r>
              <a:rPr lang="en-US" sz="1800" b="1" dirty="0" smtClean="0"/>
              <a:t>leaving my doubts behind</a:t>
            </a:r>
            <a:br>
              <a:rPr lang="en-US" sz="1800" b="1" dirty="0" smtClean="0"/>
            </a:br>
            <a:r>
              <a:rPr lang="en-US" sz="1800" b="1" dirty="0" smtClean="0"/>
              <a:t>I'm giving my hopes and dreams to You Jesus</a:t>
            </a:r>
            <a:br>
              <a:rPr lang="en-US" sz="1800" b="1" dirty="0" smtClean="0"/>
            </a:br>
            <a:r>
              <a:rPr lang="en-US" sz="1800" b="1" dirty="0" smtClean="0"/>
              <a:t>I'm reaching my </a:t>
            </a:r>
            <a:r>
              <a:rPr lang="en-US" sz="1800" b="1" dirty="0" smtClean="0"/>
              <a:t>hands </a:t>
            </a:r>
            <a:r>
              <a:rPr lang="en-US" sz="1800" b="1" dirty="0" smtClean="0"/>
              <a:t>to </a:t>
            </a:r>
            <a:r>
              <a:rPr lang="en-US" sz="1800" b="1" dirty="0" smtClean="0"/>
              <a:t>Yours Believing </a:t>
            </a:r>
            <a:r>
              <a:rPr lang="en-US" sz="1800" b="1" dirty="0" smtClean="0"/>
              <a:t>there's so much more</a:t>
            </a:r>
            <a:br>
              <a:rPr lang="en-US" sz="1800" b="1" dirty="0" smtClean="0"/>
            </a:br>
            <a:r>
              <a:rPr lang="en-US" sz="1800" b="1" dirty="0" smtClean="0"/>
              <a:t>Knowing that all You have in store for me is good</a:t>
            </a:r>
            <a:br>
              <a:rPr lang="en-US" sz="1800" b="1" dirty="0" smtClean="0"/>
            </a:br>
            <a:r>
              <a:rPr lang="en-US" sz="1800" b="1" dirty="0" smtClean="0"/>
              <a:t>It's good</a:t>
            </a:r>
            <a:br>
              <a:rPr lang="en-US" sz="1800" b="1" dirty="0" smtClean="0"/>
            </a:b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800" b="1" dirty="0" smtClean="0"/>
              <a:t>Bridge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I will stand upon Your </a:t>
            </a:r>
            <a:r>
              <a:rPr lang="en-US" sz="1800" b="1" dirty="0" smtClean="0"/>
              <a:t>truth And </a:t>
            </a:r>
            <a:r>
              <a:rPr lang="en-US" sz="1800" b="1" dirty="0" smtClean="0"/>
              <a:t>all my days I'll live for You</a:t>
            </a:r>
            <a:br>
              <a:rPr lang="en-US" sz="1800" b="1" dirty="0" smtClean="0"/>
            </a:br>
            <a:r>
              <a:rPr lang="en-US" sz="1800" b="1" dirty="0" smtClean="0"/>
              <a:t>And I will stand upon Your </a:t>
            </a:r>
            <a:r>
              <a:rPr lang="en-US" sz="1800" b="1" dirty="0" smtClean="0"/>
              <a:t>truth And </a:t>
            </a:r>
            <a:r>
              <a:rPr lang="en-US" sz="1800" b="1" dirty="0" smtClean="0"/>
              <a:t>all my days I'll live for You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14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Today Is The Day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Today Is The Day </dc:title>
  <dc:creator>user</dc:creator>
  <cp:lastModifiedBy>mary</cp:lastModifiedBy>
  <cp:revision>26</cp:revision>
  <dcterms:created xsi:type="dcterms:W3CDTF">2016-04-07T12:32:57Z</dcterms:created>
  <dcterms:modified xsi:type="dcterms:W3CDTF">2018-01-13T21:11:43Z</dcterms:modified>
</cp:coreProperties>
</file>