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0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0FF-B72B-4609-A0B5-09EB615CD81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EB6F-3C62-4418-A2D4-EF1AB7691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0FF-B72B-4609-A0B5-09EB615CD81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EB6F-3C62-4418-A2D4-EF1AB7691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0FF-B72B-4609-A0B5-09EB615CD81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EB6F-3C62-4418-A2D4-EF1AB7691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0FF-B72B-4609-A0B5-09EB615CD81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EB6F-3C62-4418-A2D4-EF1AB7691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0FF-B72B-4609-A0B5-09EB615CD81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EB6F-3C62-4418-A2D4-EF1AB7691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0FF-B72B-4609-A0B5-09EB615CD81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EB6F-3C62-4418-A2D4-EF1AB7691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0FF-B72B-4609-A0B5-09EB615CD81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EB6F-3C62-4418-A2D4-EF1AB7691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0FF-B72B-4609-A0B5-09EB615CD81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EB6F-3C62-4418-A2D4-EF1AB7691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0FF-B72B-4609-A0B5-09EB615CD81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EB6F-3C62-4418-A2D4-EF1AB7691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0FF-B72B-4609-A0B5-09EB615CD81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EB6F-3C62-4418-A2D4-EF1AB7691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10FF-B72B-4609-A0B5-09EB615CD81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EB6F-3C62-4418-A2D4-EF1AB7691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910FF-B72B-4609-A0B5-09EB615CD817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DEB6F-3C62-4418-A2D4-EF1AB7691A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World is Not My Hom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World is Not My H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4953000" cy="53339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This World is Not My Home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6172200" cy="5943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This world is not my home I'm just passing through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my </a:t>
            </a:r>
            <a:r>
              <a:rPr lang="en-US" sz="1800" b="1" dirty="0" smtClean="0">
                <a:solidFill>
                  <a:schemeClr val="tx1"/>
                </a:solidFill>
              </a:rPr>
              <a:t>treasures are laid up somewhere beyond the blue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the </a:t>
            </a:r>
            <a:r>
              <a:rPr lang="en-US" sz="1800" b="1" dirty="0" smtClean="0">
                <a:solidFill>
                  <a:schemeClr val="tx1"/>
                </a:solidFill>
              </a:rPr>
              <a:t>angels beckon me from Heaven's open door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and </a:t>
            </a:r>
            <a:r>
              <a:rPr lang="en-US" sz="1800" b="1" dirty="0" smtClean="0">
                <a:solidFill>
                  <a:schemeClr val="tx1"/>
                </a:solidFill>
              </a:rPr>
              <a:t>I can't feel at home in this world </a:t>
            </a:r>
            <a:r>
              <a:rPr lang="en-US" sz="1800" b="1" dirty="0" smtClean="0">
                <a:solidFill>
                  <a:schemeClr val="tx1"/>
                </a:solidFill>
              </a:rPr>
              <a:t>anymore</a:t>
            </a:r>
          </a:p>
          <a:p>
            <a:pPr marL="225425" indent="-225425" algn="l"/>
            <a:endParaRPr lang="en-US" sz="1800" b="1" dirty="0" smtClean="0">
              <a:solidFill>
                <a:schemeClr val="tx1"/>
              </a:solidFill>
            </a:endParaRPr>
          </a:p>
          <a:p>
            <a:pPr marL="284163" indent="-284163"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smtClean="0">
                <a:solidFill>
                  <a:srgbClr val="FF0000"/>
                </a:solidFill>
              </a:rPr>
              <a:t>Lord you know I have no friend like you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if Heaven's not my home then Lord what will I do?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 angels beckon me from Heaven's open door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I can't feel at home in this world anymore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225425" indent="-225425"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They're </a:t>
            </a:r>
            <a:r>
              <a:rPr lang="en-US" sz="1800" b="1" dirty="0" smtClean="0">
                <a:solidFill>
                  <a:schemeClr val="tx1"/>
                </a:solidFill>
              </a:rPr>
              <a:t>all expecting me and that's one thing I know                           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my </a:t>
            </a:r>
            <a:r>
              <a:rPr lang="en-US" sz="1800" b="1" dirty="0" smtClean="0">
                <a:solidFill>
                  <a:schemeClr val="tx1"/>
                </a:solidFill>
              </a:rPr>
              <a:t>savior pardoned me and now I onward go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know He'll take me through though I am weak and poor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I can't feel at home in this world anymore</a:t>
            </a:r>
          </a:p>
          <a:p>
            <a:pPr marL="284163" indent="-284163"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Just </a:t>
            </a:r>
            <a:r>
              <a:rPr lang="en-US" sz="1800" b="1" dirty="0" smtClean="0">
                <a:solidFill>
                  <a:schemeClr val="tx1"/>
                </a:solidFill>
              </a:rPr>
              <a:t>up in Glory Land we'll live eternally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Saints on every hand are shouting victory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their song of sweetest praise drifts back from Heaven's shore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I can't feel at home in this world anymore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This World is Not My Home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World is Not My Home </dc:title>
  <dc:creator>user</dc:creator>
  <cp:lastModifiedBy>user</cp:lastModifiedBy>
  <cp:revision>5</cp:revision>
  <dcterms:created xsi:type="dcterms:W3CDTF">2016-05-14T03:36:03Z</dcterms:created>
  <dcterms:modified xsi:type="dcterms:W3CDTF">2018-01-05T03:03:17Z</dcterms:modified>
</cp:coreProperties>
</file>