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2F392-E40C-47D0-9607-529CF0EAF89E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E9E43-7D9F-468D-8CD4-B7E76E852E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Our Go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s Our Go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Is Our God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36415"/>
            <a:ext cx="7010400" cy="6324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Your grace is enough More than I need                                                                                  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Your word I will believe I wait for You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Draw near again And Your spirit make me new                                                                                          And I will fall at Your feet I will fall at Your feet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will worship You here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endParaRPr lang="en-US" sz="1600" b="1" dirty="0" smtClean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And I will fall at Your feet  I will fall at Your feet</a:t>
            </a:r>
            <a:b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And I will worship You here </a:t>
            </a:r>
            <a:endParaRPr lang="en-US" sz="2000" b="1" dirty="0" smtClean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en-US" sz="16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Your presence in me Jesus light the way                                                                                                        By the power of Your word I am restored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I am redeemed By Your spirit I am free                                                                                                            And I will fall at Your feet I will fall at Your feet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And I will worship You here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endParaRPr lang="en-US" sz="1600" b="1" dirty="0" smtClean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Freely You gave it all for us Surrendered Your life upon that cross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Great is Your love Poured out for all This is our God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Lifted on high from death to life Forever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our </a:t>
            </a: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God is glorified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Servant and King Rescued the world This is our God</a:t>
            </a:r>
            <a:br>
              <a:rPr lang="en-US" sz="2000" b="1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</a:br>
            <a:endParaRPr lang="en-US" sz="2000" b="1" dirty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Is 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Our God </dc:title>
  <dc:creator>jungyeo park</dc:creator>
  <cp:lastModifiedBy>user</cp:lastModifiedBy>
  <cp:revision>14</cp:revision>
  <dcterms:created xsi:type="dcterms:W3CDTF">2016-05-29T03:53:46Z</dcterms:created>
  <dcterms:modified xsi:type="dcterms:W3CDTF">2018-01-08T19:55:56Z</dcterms:modified>
</cp:coreProperties>
</file>