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F85C3-98C3-4B96-8758-022D0BD7E10A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06B5F-E79D-444D-984E-ACFB03A442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Is Amazing Gr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0"/>
            <a:ext cx="44958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This Is Amazing Grace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7575" y="609600"/>
            <a:ext cx="89154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Who breaks the power of sin and darkness  Whose love is mighty and so much stronger</a:t>
            </a:r>
            <a:br>
              <a:rPr lang="en-US" sz="1800" b="1" dirty="0" smtClean="0"/>
            </a:br>
            <a:r>
              <a:rPr lang="en-US" sz="1800" b="1" dirty="0" smtClean="0"/>
              <a:t>The King of Glory, the King above all kings </a:t>
            </a:r>
            <a:r>
              <a:rPr lang="en-US" sz="1800" b="1" dirty="0" smtClean="0"/>
              <a:t>  Who </a:t>
            </a:r>
            <a:r>
              <a:rPr lang="en-US" sz="1800" b="1" dirty="0" smtClean="0"/>
              <a:t>shakes the whole earth with holy thunder And leaves us breathless in awe and wonder The King of Glory, the King above all </a:t>
            </a:r>
            <a:r>
              <a:rPr lang="en-US" sz="1800" b="1" dirty="0" smtClean="0"/>
              <a:t>kings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This </a:t>
            </a:r>
            <a:r>
              <a:rPr lang="en-US" sz="1800" b="1" dirty="0" smtClean="0">
                <a:solidFill>
                  <a:srgbClr val="FF0000"/>
                </a:solidFill>
              </a:rPr>
              <a:t>is amazing grace  This is unfailing love  That You would take my </a:t>
            </a:r>
            <a:r>
              <a:rPr lang="en-US" sz="1800" b="1" dirty="0" smtClean="0">
                <a:solidFill>
                  <a:srgbClr val="FF0000"/>
                </a:solidFill>
              </a:rPr>
              <a:t>place                               That </a:t>
            </a:r>
            <a:r>
              <a:rPr lang="en-US" sz="1800" b="1" dirty="0" smtClean="0">
                <a:solidFill>
                  <a:srgbClr val="FF0000"/>
                </a:solidFill>
              </a:rPr>
              <a:t>You would bear my </a:t>
            </a:r>
            <a:r>
              <a:rPr lang="en-US" sz="1800" b="1" dirty="0" smtClean="0">
                <a:solidFill>
                  <a:srgbClr val="FF0000"/>
                </a:solidFill>
              </a:rPr>
              <a:t>cross  You </a:t>
            </a:r>
            <a:r>
              <a:rPr lang="en-US" sz="1800" b="1" dirty="0" smtClean="0">
                <a:solidFill>
                  <a:srgbClr val="FF0000"/>
                </a:solidFill>
              </a:rPr>
              <a:t>lay down Your life  That I would be set free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Oh, </a:t>
            </a:r>
            <a:r>
              <a:rPr lang="en-US" sz="1800" b="1" dirty="0" smtClean="0">
                <a:solidFill>
                  <a:srgbClr val="FF0000"/>
                </a:solidFill>
              </a:rPr>
              <a:t> Jesus</a:t>
            </a:r>
            <a:r>
              <a:rPr lang="en-US" sz="1800" b="1" dirty="0" smtClean="0">
                <a:solidFill>
                  <a:srgbClr val="FF0000"/>
                </a:solidFill>
              </a:rPr>
              <a:t>, I sing for </a:t>
            </a:r>
            <a:r>
              <a:rPr lang="en-US" sz="1800" b="1" dirty="0" smtClean="0">
                <a:solidFill>
                  <a:srgbClr val="FF0000"/>
                </a:solidFill>
              </a:rPr>
              <a:t> All </a:t>
            </a:r>
            <a:r>
              <a:rPr lang="en-US" sz="1800" b="1" dirty="0" smtClean="0">
                <a:solidFill>
                  <a:srgbClr val="FF0000"/>
                </a:solidFill>
              </a:rPr>
              <a:t>that You've done for me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smtClean="0"/>
              <a:t>Who brings our chaos back into order </a:t>
            </a:r>
            <a:r>
              <a:rPr lang="en-US" sz="1800" b="1" dirty="0" smtClean="0"/>
              <a:t> Who </a:t>
            </a:r>
            <a:r>
              <a:rPr lang="en-US" sz="1800" b="1" dirty="0" smtClean="0"/>
              <a:t>makes the orphan a son and daughter</a:t>
            </a:r>
            <a:br>
              <a:rPr lang="en-US" sz="1800" b="1" dirty="0" smtClean="0"/>
            </a:br>
            <a:r>
              <a:rPr lang="en-US" sz="1800" b="1" dirty="0" smtClean="0"/>
              <a:t>The King of Glory, the King of Glory  who rules the nations with truth and justice</a:t>
            </a:r>
            <a:br>
              <a:rPr lang="en-US" sz="1800" b="1" dirty="0" smtClean="0"/>
            </a:br>
            <a:r>
              <a:rPr lang="en-US" sz="1800" b="1" dirty="0" smtClean="0"/>
              <a:t>Shines like the sun in </a:t>
            </a:r>
            <a:r>
              <a:rPr lang="en-US" sz="1800" b="1" dirty="0" smtClean="0"/>
              <a:t>all </a:t>
            </a:r>
            <a:r>
              <a:rPr lang="en-US" sz="1800" b="1" dirty="0" smtClean="0"/>
              <a:t>of its brilliance The King of Glory, </a:t>
            </a:r>
            <a:r>
              <a:rPr lang="en-US" sz="1800" b="1" dirty="0" smtClean="0"/>
              <a:t> the </a:t>
            </a:r>
            <a:r>
              <a:rPr lang="en-US" sz="1800" b="1" dirty="0" smtClean="0"/>
              <a:t>King above all kings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smtClean="0"/>
              <a:t>Bridge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/>
              <a:t>Worthy is the Lamb who was slain Worthy is the King who conquered the grave(X3)</a:t>
            </a:r>
            <a:br>
              <a:rPr lang="en-US" sz="1800" b="1" dirty="0" smtClean="0"/>
            </a:br>
            <a:r>
              <a:rPr lang="en-US" sz="1800" b="1" dirty="0" smtClean="0"/>
              <a:t>Worthy is the Lamb who was slain Worthy, worthy, worthy Oh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Is Amazing Grace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Amazing Grace</dc:title>
  <dc:creator>jungyeo park</dc:creator>
  <cp:lastModifiedBy>mary</cp:lastModifiedBy>
  <cp:revision>15</cp:revision>
  <dcterms:created xsi:type="dcterms:W3CDTF">2016-01-19T20:19:56Z</dcterms:created>
  <dcterms:modified xsi:type="dcterms:W3CDTF">2018-01-02T14:02:43Z</dcterms:modified>
</cp:coreProperties>
</file>