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4A15-44C7-47F9-BAE9-F63CFE981691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7FE3E-4271-4AAB-BD24-FD83670082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 Believe (The Creed)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495800" cy="4571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This I Believe (The Creed)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457200"/>
            <a:ext cx="7086600" cy="640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Father everlasting  The all creating </a:t>
            </a:r>
            <a:r>
              <a:rPr lang="en-US" b="1" dirty="0" smtClean="0"/>
              <a:t>One God Almighty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Through Your Holy Spirit Conceiving Christ the Son Jesus our Savior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Chorus1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believe in God our Father I believe in Christ the Son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believe in the Holy Spirit Our God is three in one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believe in the resurrection That we will rise again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I believe in the name of Jesus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Judge and our Defender Suffered and crucified Forgiveness is in You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Descended into darkness You rose in glorious life Forever seated high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/>
              <a:t>Bridge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believe in You I believe You rose again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believe that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Jesus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Christ is Lord(x2)</a:t>
            </a:r>
          </a:p>
          <a:p>
            <a:pPr lvl="0">
              <a:spcBef>
                <a:spcPct val="20000"/>
              </a:spcBef>
              <a:defRPr/>
            </a:pPr>
            <a:endParaRPr lang="en-US" b="1" dirty="0" smtClean="0"/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Chorus2</a:t>
            </a: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I believe in life eternal I believe in the virgin birth</a:t>
            </a: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I believe in the saints' communion And in Your holy church</a:t>
            </a: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I believe in the resurrection When Jesus comes again</a:t>
            </a: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For I believe in the name of Jesus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 Believe (The Creed)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 Believe (The Creed)</dc:title>
  <dc:creator>user</dc:creator>
  <cp:lastModifiedBy>mary</cp:lastModifiedBy>
  <cp:revision>17</cp:revision>
  <dcterms:created xsi:type="dcterms:W3CDTF">2016-06-08T20:58:55Z</dcterms:created>
  <dcterms:modified xsi:type="dcterms:W3CDTF">2023-06-20T18:15:20Z</dcterms:modified>
</cp:coreProperties>
</file>