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>
      <p:cViewPr>
        <p:scale>
          <a:sx n="75" d="100"/>
          <a:sy n="75" d="100"/>
        </p:scale>
        <p:origin x="-1578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6D1E-6649-49B6-9E87-C7664AF5AC2D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52A8-B537-4F3F-A6C5-D2421680F7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6D1E-6649-49B6-9E87-C7664AF5AC2D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52A8-B537-4F3F-A6C5-D2421680F7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6D1E-6649-49B6-9E87-C7664AF5AC2D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52A8-B537-4F3F-A6C5-D2421680F7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6D1E-6649-49B6-9E87-C7664AF5AC2D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52A8-B537-4F3F-A6C5-D2421680F7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6D1E-6649-49B6-9E87-C7664AF5AC2D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52A8-B537-4F3F-A6C5-D2421680F7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6D1E-6649-49B6-9E87-C7664AF5AC2D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52A8-B537-4F3F-A6C5-D2421680F7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6D1E-6649-49B6-9E87-C7664AF5AC2D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52A8-B537-4F3F-A6C5-D2421680F7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6D1E-6649-49B6-9E87-C7664AF5AC2D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52A8-B537-4F3F-A6C5-D2421680F7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6D1E-6649-49B6-9E87-C7664AF5AC2D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52A8-B537-4F3F-A6C5-D2421680F7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6D1E-6649-49B6-9E87-C7664AF5AC2D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52A8-B537-4F3F-A6C5-D2421680F7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6D1E-6649-49B6-9E87-C7664AF5AC2D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52A8-B537-4F3F-A6C5-D2421680F7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86D1E-6649-49B6-9E87-C7664AF5AC2D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952A8-B537-4F3F-A6C5-D2421680F7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none like you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none like yo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228600"/>
            <a:ext cx="4876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There is none like you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828800"/>
            <a:ext cx="5791200" cy="3962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There is none like You.</a:t>
            </a:r>
            <a:br>
              <a:rPr lang="en-US" sz="2400" b="1" dirty="0" smtClean="0"/>
            </a:br>
            <a:r>
              <a:rPr lang="en-US" sz="2400" b="1" dirty="0" smtClean="0"/>
              <a:t>No one else can touch my heart like You do,</a:t>
            </a:r>
            <a:br>
              <a:rPr lang="en-US" sz="2400" b="1" dirty="0" smtClean="0"/>
            </a:br>
            <a:r>
              <a:rPr lang="en-US" sz="2400" b="1" dirty="0" smtClean="0"/>
              <a:t>I can search for all eternity Lord</a:t>
            </a:r>
            <a:br>
              <a:rPr lang="en-US" sz="2400" b="1" dirty="0" smtClean="0"/>
            </a:br>
            <a:r>
              <a:rPr lang="en-US" sz="2400" b="1" dirty="0" smtClean="0"/>
              <a:t>And find, there is none like You</a:t>
            </a:r>
            <a:r>
              <a:rPr lang="en-US" sz="2400" b="1" dirty="0" smtClean="0"/>
              <a:t>.</a:t>
            </a:r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Your mercy flows like a river wide,</a:t>
            </a:r>
            <a:br>
              <a:rPr lang="en-US" sz="2400" b="1" dirty="0" smtClean="0"/>
            </a:br>
            <a:r>
              <a:rPr lang="en-US" sz="2400" b="1" dirty="0" smtClean="0"/>
              <a:t>And healing comes from Your hand.</a:t>
            </a:r>
            <a:br>
              <a:rPr lang="en-US" sz="2400" b="1" dirty="0" smtClean="0"/>
            </a:br>
            <a:r>
              <a:rPr lang="en-US" sz="2400" b="1" dirty="0" smtClean="0"/>
              <a:t>Suffering children are safe in Your arms,</a:t>
            </a:r>
            <a:br>
              <a:rPr lang="en-US" sz="2400" b="1" dirty="0" smtClean="0"/>
            </a:br>
            <a:r>
              <a:rPr lang="en-US" sz="2400" b="1" dirty="0" smtClean="0"/>
              <a:t>There is none like You.</a:t>
            </a:r>
          </a:p>
          <a:p>
            <a:pPr>
              <a:buNone/>
            </a:pP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 is none like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 is none like you </dc:title>
  <dc:creator>user</dc:creator>
  <cp:lastModifiedBy>mary</cp:lastModifiedBy>
  <cp:revision>8</cp:revision>
  <dcterms:created xsi:type="dcterms:W3CDTF">2015-12-13T01:30:44Z</dcterms:created>
  <dcterms:modified xsi:type="dcterms:W3CDTF">2018-01-23T21:12:03Z</dcterms:modified>
</cp:coreProperties>
</file>