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>
        <p:scale>
          <a:sx n="71" d="100"/>
          <a:sy n="71" d="100"/>
        </p:scale>
        <p:origin x="-1908" y="-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D66A0-0C06-40CF-81E5-EF85F24DFEC6}" type="datetimeFigureOut">
              <a:rPr lang="en-US" smtClean="0"/>
              <a:pPr/>
              <a:t>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61B2B-7585-4296-ABC6-B0CF88C64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D66A0-0C06-40CF-81E5-EF85F24DFEC6}" type="datetimeFigureOut">
              <a:rPr lang="en-US" smtClean="0"/>
              <a:pPr/>
              <a:t>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61B2B-7585-4296-ABC6-B0CF88C64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D66A0-0C06-40CF-81E5-EF85F24DFEC6}" type="datetimeFigureOut">
              <a:rPr lang="en-US" smtClean="0"/>
              <a:pPr/>
              <a:t>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61B2B-7585-4296-ABC6-B0CF88C64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D66A0-0C06-40CF-81E5-EF85F24DFEC6}" type="datetimeFigureOut">
              <a:rPr lang="en-US" smtClean="0"/>
              <a:pPr/>
              <a:t>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61B2B-7585-4296-ABC6-B0CF88C64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D66A0-0C06-40CF-81E5-EF85F24DFEC6}" type="datetimeFigureOut">
              <a:rPr lang="en-US" smtClean="0"/>
              <a:pPr/>
              <a:t>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61B2B-7585-4296-ABC6-B0CF88C64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D66A0-0C06-40CF-81E5-EF85F24DFEC6}" type="datetimeFigureOut">
              <a:rPr lang="en-US" smtClean="0"/>
              <a:pPr/>
              <a:t>1/10/2018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61B2B-7585-4296-ABC6-B0CF88C64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D66A0-0C06-40CF-81E5-EF85F24DFEC6}" type="datetimeFigureOut">
              <a:rPr lang="en-US" smtClean="0"/>
              <a:pPr/>
              <a:t>1/10/2018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61B2B-7585-4296-ABC6-B0CF88C64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D66A0-0C06-40CF-81E5-EF85F24DFEC6}" type="datetimeFigureOut">
              <a:rPr lang="en-US" smtClean="0"/>
              <a:pPr/>
              <a:t>1/10/2018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61B2B-7585-4296-ABC6-B0CF88C64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D66A0-0C06-40CF-81E5-EF85F24DFEC6}" type="datetimeFigureOut">
              <a:rPr lang="en-US" smtClean="0"/>
              <a:pPr/>
              <a:t>1/10/2018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61B2B-7585-4296-ABC6-B0CF88C64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D66A0-0C06-40CF-81E5-EF85F24DFEC6}" type="datetimeFigureOut">
              <a:rPr lang="en-US" smtClean="0"/>
              <a:pPr/>
              <a:t>1/10/2018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61B2B-7585-4296-ABC6-B0CF88C64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D66A0-0C06-40CF-81E5-EF85F24DFEC6}" type="datetimeFigureOut">
              <a:rPr lang="en-US" smtClean="0"/>
              <a:pPr/>
              <a:t>1/10/2018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61B2B-7585-4296-ABC6-B0CF88C64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FD66A0-0C06-40CF-81E5-EF85F24DFEC6}" type="datetimeFigureOut">
              <a:rPr lang="en-US" smtClean="0"/>
              <a:pPr/>
              <a:t>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61B2B-7585-4296-ABC6-B0CF88C646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Stand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 St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2800" y="1"/>
            <a:ext cx="2286000" cy="6095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The Stand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685800"/>
            <a:ext cx="6934200" cy="60198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You stood before creation Eternity in your hand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You spoke the earth into motion My soul now to stand</a:t>
            </a:r>
            <a:r>
              <a:rPr lang="en-US" sz="1000" b="1" dirty="0" smtClean="0">
                <a:solidFill>
                  <a:schemeClr val="tx1"/>
                </a:solidFill>
              </a:rPr>
              <a:t/>
            </a:r>
            <a:br>
              <a:rPr lang="en-US" sz="1000" b="1" dirty="0" smtClean="0">
                <a:solidFill>
                  <a:schemeClr val="tx1"/>
                </a:solidFill>
              </a:rPr>
            </a:br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000" b="1" dirty="0" smtClean="0">
                <a:solidFill>
                  <a:schemeClr val="tx1"/>
                </a:solidFill>
              </a:rPr>
              <a:t/>
            </a:r>
            <a:br>
              <a:rPr lang="en-US" sz="1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You stood before my failure And carried the cross for my shame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My sin weighed upon your shoulders My soul now to stand</a:t>
            </a:r>
            <a:r>
              <a:rPr lang="en-US" sz="1000" b="1" dirty="0" smtClean="0">
                <a:solidFill>
                  <a:schemeClr val="tx1"/>
                </a:solidFill>
              </a:rPr>
              <a:t/>
            </a:r>
            <a:br>
              <a:rPr lang="en-US" sz="1000" b="1" dirty="0" smtClean="0">
                <a:solidFill>
                  <a:schemeClr val="tx1"/>
                </a:solidFill>
              </a:rPr>
            </a:br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000" b="1" dirty="0" smtClean="0">
                <a:solidFill>
                  <a:schemeClr val="tx1"/>
                </a:solidFill>
              </a:rPr>
              <a:t/>
            </a:r>
            <a:br>
              <a:rPr lang="en-US" sz="1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So what could I say? And what could I do?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But offer this heart, Oh God Completely to you</a:t>
            </a:r>
            <a:r>
              <a:rPr lang="en-US" sz="1000" b="1" dirty="0" smtClean="0">
                <a:solidFill>
                  <a:schemeClr val="tx1"/>
                </a:solidFill>
              </a:rPr>
              <a:t/>
            </a:r>
            <a:br>
              <a:rPr lang="en-US" sz="1000" b="1" dirty="0" smtClean="0">
                <a:solidFill>
                  <a:schemeClr val="tx1"/>
                </a:solidFill>
              </a:rPr>
            </a:br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000" b="1" dirty="0" smtClean="0">
                <a:solidFill>
                  <a:schemeClr val="tx1"/>
                </a:solidFill>
              </a:rPr>
              <a:t/>
            </a:r>
            <a:br>
              <a:rPr lang="en-US" sz="1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So I'll walk upon salvation Your spirit alive in me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This life to declare your promise My soul now to stand</a:t>
            </a:r>
            <a:r>
              <a:rPr lang="en-US" sz="1000" b="1" dirty="0" smtClean="0">
                <a:solidFill>
                  <a:schemeClr val="tx1"/>
                </a:solidFill>
              </a:rPr>
              <a:t/>
            </a:r>
            <a:br>
              <a:rPr lang="en-US" sz="1000" b="1" dirty="0" smtClean="0">
                <a:solidFill>
                  <a:schemeClr val="tx1"/>
                </a:solidFill>
              </a:rPr>
            </a:br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000" b="1" dirty="0" smtClean="0">
                <a:solidFill>
                  <a:schemeClr val="tx1"/>
                </a:solidFill>
              </a:rPr>
              <a:t/>
            </a:r>
            <a:br>
              <a:rPr lang="en-US" sz="1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Chorus</a:t>
            </a:r>
            <a:endParaRPr lang="en-US" sz="1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I'll </a:t>
            </a:r>
            <a:r>
              <a:rPr lang="en-US" sz="2000" b="1" dirty="0" smtClean="0">
                <a:solidFill>
                  <a:srgbClr val="FF0000"/>
                </a:solidFill>
              </a:rPr>
              <a:t>stand With arms high and heart abandoned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In awe of the one who gave it all I'll stand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My soul Lord to you surrendered All I am is </a:t>
            </a:r>
            <a:r>
              <a:rPr lang="en-US" sz="2000" b="1" dirty="0" smtClean="0">
                <a:solidFill>
                  <a:srgbClr val="FF0000"/>
                </a:solidFill>
              </a:rPr>
              <a:t>yours(x5)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10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The Stand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Stand </dc:title>
  <dc:creator>user</dc:creator>
  <cp:lastModifiedBy>user</cp:lastModifiedBy>
  <cp:revision>10</cp:revision>
  <dcterms:created xsi:type="dcterms:W3CDTF">2016-06-09T21:22:40Z</dcterms:created>
  <dcterms:modified xsi:type="dcterms:W3CDTF">2018-01-09T19:36:21Z</dcterms:modified>
</cp:coreProperties>
</file>