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 showGuides="1">
      <p:cViewPr>
        <p:scale>
          <a:sx n="71" d="100"/>
          <a:sy n="71" d="100"/>
        </p:scale>
        <p:origin x="-1698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C914A-1028-4179-AECD-3B1DEA4D79D8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CD00D-8CF0-45B7-A7C7-5740461B18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여 이 손을 꼭 잡고 가소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My Hand, Precious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0"/>
            <a:ext cx="5181600" cy="6397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Take My Hand, Precious Lord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02024"/>
            <a:ext cx="49530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Precious Lord, take my hand,</a:t>
            </a:r>
            <a:br>
              <a:rPr lang="en-US" sz="2000" b="1" dirty="0" smtClean="0"/>
            </a:br>
            <a:r>
              <a:rPr lang="en-US" sz="2000" b="1" dirty="0" smtClean="0"/>
              <a:t>Lead me on, let me stand,</a:t>
            </a:r>
            <a:br>
              <a:rPr lang="en-US" sz="2000" b="1" dirty="0" smtClean="0"/>
            </a:br>
            <a:r>
              <a:rPr lang="en-US" sz="2000" b="1" dirty="0" smtClean="0"/>
              <a:t>I am tired, I am weak, I am worn;</a:t>
            </a:r>
            <a:br>
              <a:rPr lang="en-US" sz="2000" b="1" dirty="0" smtClean="0"/>
            </a:br>
            <a:r>
              <a:rPr lang="en-US" sz="2000" b="1" dirty="0" smtClean="0"/>
              <a:t>Through the storm, through the night,</a:t>
            </a:r>
            <a:br>
              <a:rPr lang="en-US" sz="2000" b="1" dirty="0" smtClean="0"/>
            </a:br>
            <a:r>
              <a:rPr lang="en-US" sz="2000" b="1" dirty="0" smtClean="0"/>
              <a:t>Lead me on to the </a:t>
            </a:r>
            <a:r>
              <a:rPr lang="en-US" sz="2000" b="1" dirty="0" smtClean="0"/>
              <a:t>light:</a:t>
            </a:r>
            <a:endParaRPr lang="en-US" sz="2000" b="1" dirty="0" smtClean="0"/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Take </a:t>
            </a:r>
            <a:r>
              <a:rPr lang="en-US" sz="2000" b="1" dirty="0" smtClean="0">
                <a:solidFill>
                  <a:srgbClr val="FF0000"/>
                </a:solidFill>
              </a:rPr>
              <a:t>my hand, precious Lord, Lead me home.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2000" b="1" dirty="0" smtClean="0"/>
              <a:t>When my way grows drear,</a:t>
            </a:r>
            <a:br>
              <a:rPr lang="en-US" sz="2000" b="1" dirty="0" smtClean="0"/>
            </a:br>
            <a:r>
              <a:rPr lang="en-US" sz="2000" b="1" dirty="0" smtClean="0"/>
              <a:t>Precious Lord, linger near,</a:t>
            </a:r>
            <a:br>
              <a:rPr lang="en-US" sz="2000" b="1" dirty="0" smtClean="0"/>
            </a:br>
            <a:r>
              <a:rPr lang="en-US" sz="2000" b="1" dirty="0" smtClean="0"/>
              <a:t>When my life is almost gone,</a:t>
            </a:r>
            <a:br>
              <a:rPr lang="en-US" sz="2000" b="1" dirty="0" smtClean="0"/>
            </a:br>
            <a:r>
              <a:rPr lang="en-US" sz="2000" b="1" dirty="0" smtClean="0"/>
              <a:t>Hear my cry, hear my call,</a:t>
            </a:r>
            <a:br>
              <a:rPr lang="en-US" sz="2000" b="1" dirty="0" smtClean="0"/>
            </a:br>
            <a:r>
              <a:rPr lang="en-US" sz="2000" b="1" dirty="0" smtClean="0"/>
              <a:t>Hold my hand lest I fall</a:t>
            </a:r>
            <a:r>
              <a:rPr lang="en-US" sz="2000" b="1" dirty="0" smtClean="0"/>
              <a:t>: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2000" b="1" dirty="0" smtClean="0"/>
              <a:t>When the darkness appears</a:t>
            </a:r>
            <a:br>
              <a:rPr lang="en-US" sz="2000" b="1" dirty="0" smtClean="0"/>
            </a:br>
            <a:r>
              <a:rPr lang="en-US" sz="2000" b="1" dirty="0" smtClean="0"/>
              <a:t>And the night draws near,</a:t>
            </a:r>
            <a:br>
              <a:rPr lang="en-US" sz="2000" b="1" dirty="0" smtClean="0"/>
            </a:br>
            <a:r>
              <a:rPr lang="en-US" sz="2000" b="1" dirty="0" smtClean="0"/>
              <a:t>And the day is past and gone,</a:t>
            </a:r>
            <a:br>
              <a:rPr lang="en-US" sz="2000" b="1" dirty="0" smtClean="0"/>
            </a:br>
            <a:r>
              <a:rPr lang="en-US" sz="2000" b="1" dirty="0" smtClean="0"/>
              <a:t>At the river I stand,</a:t>
            </a:r>
            <a:br>
              <a:rPr lang="en-US" sz="2000" b="1" dirty="0" smtClean="0"/>
            </a:br>
            <a:r>
              <a:rPr lang="en-US" sz="2000" b="1" dirty="0" smtClean="0"/>
              <a:t>Guide my feet, hold my hand: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Take My Hand, Precious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My Hand, Precious Lord</dc:title>
  <dc:creator>jungyeo park</dc:creator>
  <cp:lastModifiedBy>mary</cp:lastModifiedBy>
  <cp:revision>6</cp:revision>
  <dcterms:created xsi:type="dcterms:W3CDTF">2016-03-24T13:40:40Z</dcterms:created>
  <dcterms:modified xsi:type="dcterms:W3CDTF">2018-01-26T04:23:18Z</dcterms:modified>
</cp:coreProperties>
</file>