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F99FC-15F1-48BF-8745-BEDF4FB57FF3}" type="datetimeFigureOut">
              <a:rPr lang="en-US" smtClean="0"/>
              <a:pPr/>
              <a:t>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0EA8-F7A8-47B9-84E2-D119B9F295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ronger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ro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153400" cy="61722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There is love that came for us Humbled to a sinner's cross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You broke my shame and sinfulness, You rose again victorious.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Faithfulness none can deny Through the storm and through the fire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There is truth that sets me free Jesus Christ who lives in me!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i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You are stronger, you are stronger                                                          Sin is broken, you have saved me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It is written, Christ is risen!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Jesus you are Lord of all!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No beginning and no end  You're my hope and my defense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You came to seek and save the lost  You paid it all upon the cross.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So let your name be lifted higher,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Be lifted higher, be lifted higher...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276600" y="0"/>
            <a:ext cx="2286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Stronger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Stronger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Stronger </dc:title>
  <dc:creator>user</dc:creator>
  <cp:lastModifiedBy>user</cp:lastModifiedBy>
  <cp:revision>8</cp:revision>
  <dcterms:created xsi:type="dcterms:W3CDTF">2016-05-13T17:44:17Z</dcterms:created>
  <dcterms:modified xsi:type="dcterms:W3CDTF">2018-01-06T21:13:21Z</dcterms:modified>
</cp:coreProperties>
</file>