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78" d="100"/>
          <a:sy n="78" d="100"/>
        </p:scale>
        <p:origin x="-1488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0511-67F8-4B1D-9ACD-DF1482261AC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A42F-9349-4717-87F5-D9E923C6B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0511-67F8-4B1D-9ACD-DF1482261AC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A42F-9349-4717-87F5-D9E923C6B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0511-67F8-4B1D-9ACD-DF1482261AC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A42F-9349-4717-87F5-D9E923C6B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0511-67F8-4B1D-9ACD-DF1482261AC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A42F-9349-4717-87F5-D9E923C6B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0511-67F8-4B1D-9ACD-DF1482261AC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A42F-9349-4717-87F5-D9E923C6B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0511-67F8-4B1D-9ACD-DF1482261AC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A42F-9349-4717-87F5-D9E923C6B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0511-67F8-4B1D-9ACD-DF1482261AC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A42F-9349-4717-87F5-D9E923C6B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0511-67F8-4B1D-9ACD-DF1482261AC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A42F-9349-4717-87F5-D9E923C6B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0511-67F8-4B1D-9ACD-DF1482261AC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A42F-9349-4717-87F5-D9E923C6B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0511-67F8-4B1D-9ACD-DF1482261AC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A42F-9349-4717-87F5-D9E923C6B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0511-67F8-4B1D-9ACD-DF1482261AC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A42F-9349-4717-87F5-D9E923C6B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F0511-67F8-4B1D-9ACD-DF1482261AC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A42F-9349-4717-87F5-D9E923C6B8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ill Believ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ill Believ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228600"/>
            <a:ext cx="28956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Still Believe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914400"/>
            <a:ext cx="5334000" cy="5486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Your blood makes the deaf to hear right now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Your blood takes away the curse right now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Your blood heals every disease right now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Your blood sets the addict free right now</a:t>
            </a:r>
            <a:r>
              <a:rPr lang="en-US" sz="1100" b="1" dirty="0" smtClean="0">
                <a:solidFill>
                  <a:schemeClr val="tx1"/>
                </a:solidFill>
              </a:rPr>
              <a:t/>
            </a:r>
            <a:br>
              <a:rPr lang="en-US" sz="1100" b="1" dirty="0" smtClean="0">
                <a:solidFill>
                  <a:schemeClr val="tx1"/>
                </a:solidFill>
              </a:rPr>
            </a:br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And I still believe, you're the same yesterday, </a:t>
            </a:r>
            <a:r>
              <a:rPr lang="en-US" sz="1800" b="1" dirty="0" smtClean="0">
                <a:solidFill>
                  <a:srgbClr val="FF0000"/>
                </a:solidFill>
              </a:rPr>
              <a:t>today,  and forever                                                                                   And </a:t>
            </a:r>
            <a:r>
              <a:rPr lang="en-US" sz="1800" b="1" dirty="0" smtClean="0">
                <a:solidFill>
                  <a:srgbClr val="FF0000"/>
                </a:solidFill>
              </a:rPr>
              <a:t>I still believe your blood is sufficient for me.</a:t>
            </a: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Your </a:t>
            </a:r>
            <a:r>
              <a:rPr lang="en-US" sz="2000" b="1" dirty="0" smtClean="0">
                <a:solidFill>
                  <a:schemeClr val="tx1"/>
                </a:solidFill>
              </a:rPr>
              <a:t>blood mends the broken hearts right now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Your blood compels me to forgive right now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Your blood transforms my mind right now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Your blood brings the dead to life right now</a:t>
            </a:r>
            <a:r>
              <a:rPr lang="en-US" sz="1100" b="1" dirty="0" smtClean="0">
                <a:solidFill>
                  <a:schemeClr val="tx1"/>
                </a:solidFill>
              </a:rPr>
              <a:t/>
            </a:r>
            <a:br>
              <a:rPr lang="en-US" sz="1100" b="1" dirty="0" smtClean="0">
                <a:solidFill>
                  <a:schemeClr val="tx1"/>
                </a:solidFill>
              </a:rPr>
            </a:br>
            <a:endParaRPr lang="en-US" sz="1100" dirty="0" smtClean="0"/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</a:t>
            </a:r>
            <a:r>
              <a:rPr lang="en-US" sz="1100" b="1" dirty="0" smtClean="0">
                <a:solidFill>
                  <a:schemeClr val="tx1"/>
                </a:solidFill>
              </a:rPr>
              <a:t/>
            </a:r>
            <a:br>
              <a:rPr lang="en-US" sz="11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You’re the higher power Darkness cannot stand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No longer bound to sin I am free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Still Believe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mary</cp:lastModifiedBy>
  <cp:revision>16</cp:revision>
  <dcterms:created xsi:type="dcterms:W3CDTF">2016-04-12T10:57:38Z</dcterms:created>
  <dcterms:modified xsi:type="dcterms:W3CDTF">2018-01-13T16:42:38Z</dcterms:modified>
</cp:coreProperties>
</file>