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5C58-AB9C-4CC6-A24F-AFDC28F23BE9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25DFC-B879-4A91-9DB9-A605E62239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g, Sing, S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85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g, Sing, S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0"/>
            <a:ext cx="3505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Sing, Sing, Sing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81000"/>
            <a:ext cx="35814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We </a:t>
            </a:r>
            <a:r>
              <a:rPr lang="en-US" sz="2000" b="1" dirty="0" smtClean="0">
                <a:solidFill>
                  <a:srgbClr val="FF0000"/>
                </a:solidFill>
              </a:rPr>
              <a:t>will sing, sing, sing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make music with the heavens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will sing, sing, sing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Grateful that You hear 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When we shout your praise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Lift high the name of </a:t>
            </a:r>
            <a:r>
              <a:rPr lang="en-US" sz="2000" b="1" dirty="0" smtClean="0">
                <a:solidFill>
                  <a:srgbClr val="FF0000"/>
                </a:solidFill>
              </a:rPr>
              <a:t>Jesus</a:t>
            </a:r>
          </a:p>
          <a:p>
            <a:pPr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What's not to love about You?</a:t>
            </a:r>
            <a:br>
              <a:rPr lang="en-US" sz="2000" b="1" dirty="0" smtClean="0"/>
            </a:br>
            <a:r>
              <a:rPr lang="en-US" sz="2000" b="1" dirty="0" smtClean="0"/>
              <a:t>Heaven and earth adore You</a:t>
            </a:r>
            <a:br>
              <a:rPr lang="en-US" sz="2000" b="1" dirty="0" smtClean="0"/>
            </a:br>
            <a:r>
              <a:rPr lang="en-US" sz="2000" b="1" dirty="0" smtClean="0"/>
              <a:t>Kings and kingdoms bow down</a:t>
            </a:r>
            <a:br>
              <a:rPr lang="en-US" sz="2000" b="1" dirty="0" smtClean="0"/>
            </a:br>
            <a:r>
              <a:rPr lang="en-US" sz="2000" b="1" dirty="0" smtClean="0"/>
              <a:t>Son of God, You are the One</a:t>
            </a:r>
            <a:br>
              <a:rPr lang="en-US" sz="2000" b="1" dirty="0" smtClean="0"/>
            </a:br>
            <a:r>
              <a:rPr lang="en-US" sz="2000" b="1" dirty="0" smtClean="0"/>
              <a:t>You are the One we're living for</a:t>
            </a:r>
          </a:p>
          <a:p>
            <a:pPr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You are the love that frees </a:t>
            </a:r>
            <a:r>
              <a:rPr lang="en-US" sz="2000" b="1" dirty="0" smtClean="0"/>
              <a:t>us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You are the light that leads us</a:t>
            </a:r>
            <a:br>
              <a:rPr lang="en-US" sz="2000" b="1" dirty="0" smtClean="0"/>
            </a:br>
            <a:r>
              <a:rPr lang="en-US" sz="2000" b="1" dirty="0" smtClean="0"/>
              <a:t>Like a fire burning</a:t>
            </a:r>
            <a:br>
              <a:rPr lang="en-US" sz="2000" b="1" dirty="0" smtClean="0"/>
            </a:br>
            <a:r>
              <a:rPr lang="en-US" sz="2000" b="1" dirty="0" smtClean="0"/>
              <a:t>Son of God, You are the one</a:t>
            </a:r>
            <a:br>
              <a:rPr lang="en-US" sz="2000" b="1" dirty="0" smtClean="0"/>
            </a:br>
            <a:r>
              <a:rPr lang="en-US" sz="2000" b="1" dirty="0" smtClean="0"/>
              <a:t>You are the one we're living for</a:t>
            </a:r>
          </a:p>
          <a:p>
            <a:pPr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Sing, Sing, Sing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Sing, Sing, Sing </dc:title>
  <dc:creator>jungyeo park</dc:creator>
  <cp:lastModifiedBy>mary</cp:lastModifiedBy>
  <cp:revision>11</cp:revision>
  <dcterms:created xsi:type="dcterms:W3CDTF">2016-03-18T19:12:03Z</dcterms:created>
  <dcterms:modified xsi:type="dcterms:W3CDTF">2018-01-02T18:06:54Z</dcterms:modified>
</cp:coreProperties>
</file>