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>
        <p:scale>
          <a:sx n="68" d="100"/>
          <a:sy n="68" d="100"/>
        </p:scale>
        <p:origin x="-204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9120C-D40D-442B-8D05-C177775D150F}" type="datetimeFigureOut">
              <a:rPr lang="en-US" smtClean="0"/>
              <a:pPr/>
              <a:t>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9A1F-FBC7-427E-BA3B-E2013664EF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t A Fir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t A 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1371600"/>
            <a:ext cx="2362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Set A Fire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0600" y="2819400"/>
            <a:ext cx="5638800" cy="175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Set a fire down in my soul</a:t>
            </a:r>
            <a:br>
              <a:rPr lang="en-US" b="1" dirty="0" smtClean="0"/>
            </a:br>
            <a:r>
              <a:rPr lang="en-US" b="1" dirty="0" smtClean="0"/>
              <a:t>That I can't contain I can't control</a:t>
            </a:r>
            <a:br>
              <a:rPr lang="en-US" b="1" dirty="0" smtClean="0"/>
            </a:br>
            <a:r>
              <a:rPr lang="en-US" b="1" dirty="0" smtClean="0"/>
              <a:t>I want more of you God</a:t>
            </a:r>
            <a:br>
              <a:rPr lang="en-US" b="1" dirty="0" smtClean="0"/>
            </a:br>
            <a:r>
              <a:rPr lang="en-US" b="1" dirty="0" smtClean="0"/>
              <a:t>I want more of you God(repeat</a:t>
            </a:r>
            <a:r>
              <a:rPr lang="en-US" b="1" dirty="0" smtClean="0"/>
              <a:t>)     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Set A Fire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 A Fire</dc:title>
  <dc:creator>jungyeo park</dc:creator>
  <cp:lastModifiedBy>user</cp:lastModifiedBy>
  <cp:revision>11</cp:revision>
  <dcterms:created xsi:type="dcterms:W3CDTF">2016-04-10T03:14:17Z</dcterms:created>
  <dcterms:modified xsi:type="dcterms:W3CDTF">2018-01-09T22:03:03Z</dcterms:modified>
</cp:coreProperties>
</file>