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2F149-8B23-446C-9D92-3E54A10E66DB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9B3C-FABE-4CA6-8FB2-050CFFD2A1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r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304800"/>
            <a:ext cx="2057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God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14400"/>
            <a:ext cx="64770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Water, You turned into wine Opened the eyes of the blind</a:t>
            </a:r>
            <a:br>
              <a:rPr lang="en-US" sz="2000" b="1" dirty="0" smtClean="0"/>
            </a:br>
            <a:r>
              <a:rPr lang="en-US" sz="2000" b="1" dirty="0" smtClean="0"/>
              <a:t>There's no one like You None like You                                                         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Into the darkness You shine Out of the ashes we rise</a:t>
            </a:r>
            <a:br>
              <a:rPr lang="en-US" sz="2000" b="1" dirty="0" smtClean="0"/>
            </a:br>
            <a:r>
              <a:rPr lang="en-US" sz="2000" b="1" dirty="0" smtClean="0"/>
              <a:t>There's no one like You None like You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          Our God is greater, our God is stronger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God You are higher than any other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Our God is Healer, awesome in power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Our God, Our God</a:t>
            </a:r>
          </a:p>
          <a:p>
            <a:pPr marL="0" indent="0">
              <a:buNone/>
            </a:pPr>
            <a:endParaRPr lang="en-US" sz="1100" b="1" dirty="0" smtClean="0"/>
          </a:p>
          <a:p>
            <a:endParaRPr lang="en-US" sz="1100" dirty="0" smtClean="0"/>
          </a:p>
          <a:p>
            <a:pPr>
              <a:buNone/>
            </a:pPr>
            <a:r>
              <a:rPr lang="en-US" sz="2000" b="1" dirty="0" smtClean="0"/>
              <a:t>Bridge </a:t>
            </a:r>
            <a:endParaRPr lang="en-US" sz="1400" b="1" dirty="0" smtClean="0"/>
          </a:p>
          <a:p>
            <a:pPr marL="0" indent="0">
              <a:buNone/>
            </a:pPr>
            <a:r>
              <a:rPr lang="en-US" sz="2000" b="1" dirty="0" smtClean="0"/>
              <a:t>And if our God is for us  Then who could ever stop us                                                                     And if our God is with us Then what could stand against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Our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God</dc:title>
  <dc:creator>jungyeo park</dc:creator>
  <cp:lastModifiedBy>mary</cp:lastModifiedBy>
  <cp:revision>19</cp:revision>
  <dcterms:created xsi:type="dcterms:W3CDTF">2016-03-17T15:02:48Z</dcterms:created>
  <dcterms:modified xsi:type="dcterms:W3CDTF">2023-04-21T15:07:15Z</dcterms:modified>
</cp:coreProperties>
</file>