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331F3-A735-4AEE-9016-F24BC9BACEF5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D387B-43B7-4E25-AAEA-D2AFD45F3A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cean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0"/>
            <a:ext cx="5257800" cy="53339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Oceans (Where Feet May Fail)</a:t>
            </a:r>
            <a:endParaRPr lang="en-US" sz="3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800" y="685800"/>
            <a:ext cx="8208810" cy="5749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 call me out upon the waters The great unknown where feet may fail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there I find You in the mystery In oceans deep My faith will stand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en-US" sz="1000" b="1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FF0000"/>
                </a:solidFill>
              </a:rPr>
              <a:t>Chorus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I will call upon Your name And keep my eyes above the waves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When oceans rise My soul will rest in Your embrace For I am Yours and You are mine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Your grace abounds in deepest waters Your sovereign hand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Will be my guide Where feet may fail and fear surrounds me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You've never failed and You won't start now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b="1" dirty="0" smtClean="0"/>
              <a:t>Bridge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Spirit lead me where my trust is without borders Let me walk upon the waters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Wherever You would call me Take me deeper than my feet could ever wander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my faith will be made stronger In the presence of my Savior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Oh, Jesus, you're my God!   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Oceans (Where Feet May Fail)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Oceans (Where Feet May Fail)</dc:title>
  <dc:creator>user</dc:creator>
  <cp:lastModifiedBy>mary</cp:lastModifiedBy>
  <cp:revision>16</cp:revision>
  <dcterms:created xsi:type="dcterms:W3CDTF">2016-06-02T01:33:07Z</dcterms:created>
  <dcterms:modified xsi:type="dcterms:W3CDTF">2020-09-10T21:09:50Z</dcterms:modified>
</cp:coreProperties>
</file>