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8" autoAdjust="0"/>
    <p:restoredTop sz="94624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07ED-DA6B-4C7F-B8DC-1290BBDE5D7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BB3D-284C-46D4-8FB6-0A8EEA9784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07ED-DA6B-4C7F-B8DC-1290BBDE5D7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BB3D-284C-46D4-8FB6-0A8EEA9784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07ED-DA6B-4C7F-B8DC-1290BBDE5D7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BB3D-284C-46D4-8FB6-0A8EEA9784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07ED-DA6B-4C7F-B8DC-1290BBDE5D7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BB3D-284C-46D4-8FB6-0A8EEA9784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07ED-DA6B-4C7F-B8DC-1290BBDE5D7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BB3D-284C-46D4-8FB6-0A8EEA9784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07ED-DA6B-4C7F-B8DC-1290BBDE5D7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BB3D-284C-46D4-8FB6-0A8EEA9784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07ED-DA6B-4C7F-B8DC-1290BBDE5D7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BB3D-284C-46D4-8FB6-0A8EEA9784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07ED-DA6B-4C7F-B8DC-1290BBDE5D7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BB3D-284C-46D4-8FB6-0A8EEA9784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07ED-DA6B-4C7F-B8DC-1290BBDE5D7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BB3D-284C-46D4-8FB6-0A8EEA9784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07ED-DA6B-4C7F-B8DC-1290BBDE5D7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BB3D-284C-46D4-8FB6-0A8EEA9784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07ED-DA6B-4C7F-B8DC-1290BBDE5D7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7BB3D-284C-46D4-8FB6-0A8EEA9784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607ED-DA6B-4C7F-B8DC-1290BBDE5D78}" type="datetimeFigureOut">
              <a:rPr lang="en-US" smtClean="0"/>
              <a:pPr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7BB3D-284C-46D4-8FB6-0A8EEA9784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My King, My God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My King, My Go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2200" y="609600"/>
            <a:ext cx="43434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My King, My God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71600" y="1676400"/>
            <a:ext cx="34290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O </a:t>
            </a:r>
            <a:r>
              <a:rPr lang="en-US" sz="1800" b="1" dirty="0" smtClean="0">
                <a:solidFill>
                  <a:srgbClr val="FF0000"/>
                </a:solidFill>
              </a:rPr>
              <a:t>my God, my King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 will forever and ever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Bless Your name (x2)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I will bless Your name everyday</a:t>
            </a:r>
            <a:br>
              <a:rPr lang="en-US" sz="1800" b="1" dirty="0" smtClean="0"/>
            </a:br>
            <a:r>
              <a:rPr lang="en-US" sz="1800" b="1" dirty="0" smtClean="0"/>
              <a:t>I will forever bless Your name</a:t>
            </a:r>
            <a:br>
              <a:rPr lang="en-US" sz="1800" b="1" dirty="0" smtClean="0"/>
            </a:br>
            <a:r>
              <a:rPr lang="en-US" sz="1800" b="1" dirty="0" smtClean="0"/>
              <a:t>I will bless, I will bless Your name</a:t>
            </a:r>
            <a:endParaRPr lang="en-US" sz="1800" dirty="0" smtClean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The Lord is gracious</a:t>
            </a:r>
            <a:br>
              <a:rPr lang="en-US" sz="1800" b="1" dirty="0" smtClean="0"/>
            </a:br>
            <a:r>
              <a:rPr lang="en-US" sz="1800" b="1" dirty="0" smtClean="0"/>
              <a:t>The Lord is compassionate</a:t>
            </a:r>
            <a:br>
              <a:rPr lang="en-US" sz="1800" b="1" dirty="0" smtClean="0"/>
            </a:br>
            <a:r>
              <a:rPr lang="en-US" sz="1800" b="1" dirty="0" smtClean="0"/>
              <a:t>Slow to anger</a:t>
            </a:r>
            <a:br>
              <a:rPr lang="en-US" sz="1800" b="1" dirty="0" smtClean="0"/>
            </a:br>
            <a:r>
              <a:rPr lang="en-US" sz="1800" b="1" dirty="0" smtClean="0"/>
              <a:t>abounding in love</a:t>
            </a:r>
            <a:br>
              <a:rPr lang="en-US" sz="1800" b="1" dirty="0" smtClean="0"/>
            </a:br>
            <a:r>
              <a:rPr lang="en-US" sz="1800" b="1" dirty="0" smtClean="0"/>
              <a:t>I will bless forever</a:t>
            </a:r>
            <a:br>
              <a:rPr lang="en-US" sz="1800" b="1" dirty="0" smtClean="0"/>
            </a:br>
            <a:r>
              <a:rPr lang="en-US" sz="1800" b="1" dirty="0" smtClean="0"/>
              <a:t>Your name, I will bless</a:t>
            </a:r>
            <a:endParaRPr lang="en-US" sz="1800" dirty="0" smtClean="0"/>
          </a:p>
          <a:p>
            <a:pPr marL="0" indent="0">
              <a:buNone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My King, My God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My King, My God</dc:title>
  <dc:creator>jungyeo park</dc:creator>
  <cp:lastModifiedBy>mary</cp:lastModifiedBy>
  <cp:revision>17</cp:revision>
  <dcterms:created xsi:type="dcterms:W3CDTF">2016-02-19T13:58:25Z</dcterms:created>
  <dcterms:modified xsi:type="dcterms:W3CDTF">2021-01-14T15:30:48Z</dcterms:modified>
</cp:coreProperties>
</file>