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 varScale="1">
        <p:scale>
          <a:sx n="106" d="100"/>
          <a:sy n="106" d="100"/>
        </p:scale>
        <p:origin x="-63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07723D-5A49-4C98-B308-2F52959DD739}" type="datetimeFigureOut">
              <a:rPr lang="en-US" smtClean="0"/>
              <a:pPr/>
              <a:t>1/15/2018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07723D-5A49-4C98-B308-2F52959DD739}" type="datetimeFigureOut">
              <a:rPr lang="en-US" smtClean="0"/>
              <a:pPr/>
              <a:t>1/16/2018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CB60F-C9BB-4249-8C06-8BA8F5E2449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그 놀라운 사랑 1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ove so amaz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0"/>
            <a:ext cx="3733800" cy="6127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Love so amazing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838200"/>
            <a:ext cx="5943600" cy="5638800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Love, love so amazing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Love, love never ending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Love, freely forgiving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Love, beyond understanding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even through the storms around 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I feel Your lovely smile upon me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Holding me, keeping me in perfect peace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And when I listen, I can hear Your whisper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With words of love, You softly whisper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"Peace be still, I am here through the storm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For You are My desire, My chosen one"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8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Love so amazing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Love so amazing </dc:title>
  <dc:creator>user</dc:creator>
  <cp:lastModifiedBy>mary</cp:lastModifiedBy>
  <cp:revision>11</cp:revision>
  <dcterms:created xsi:type="dcterms:W3CDTF">2016-05-20T12:48:03Z</dcterms:created>
  <dcterms:modified xsi:type="dcterms:W3CDTF">2018-01-16T05:36:10Z</dcterms:modified>
</cp:coreProperties>
</file>