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6" autoAdjust="0"/>
    <p:restoredTop sz="94660" autoAdjust="0"/>
  </p:normalViewPr>
  <p:slideViewPr>
    <p:cSldViewPr showGuides="1">
      <p:cViewPr>
        <p:scale>
          <a:sx n="88" d="100"/>
          <a:sy n="88" d="100"/>
        </p:scale>
        <p:origin x="-1218" y="-4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58CAA-740D-488C-A135-CEB3BE444498}" type="datetimeFigureOut">
              <a:rPr lang="en-US" smtClean="0"/>
              <a:pPr/>
              <a:t>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D68D-088D-4C98-93DB-9973DB91C1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58CAA-740D-488C-A135-CEB3BE444498}" type="datetimeFigureOut">
              <a:rPr lang="en-US" smtClean="0"/>
              <a:pPr/>
              <a:t>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D68D-088D-4C98-93DB-9973DB91C1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58CAA-740D-488C-A135-CEB3BE444498}" type="datetimeFigureOut">
              <a:rPr lang="en-US" smtClean="0"/>
              <a:pPr/>
              <a:t>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D68D-088D-4C98-93DB-9973DB91C1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58CAA-740D-488C-A135-CEB3BE444498}" type="datetimeFigureOut">
              <a:rPr lang="en-US" smtClean="0"/>
              <a:pPr/>
              <a:t>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D68D-088D-4C98-93DB-9973DB91C1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58CAA-740D-488C-A135-CEB3BE444498}" type="datetimeFigureOut">
              <a:rPr lang="en-US" smtClean="0"/>
              <a:pPr/>
              <a:t>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D68D-088D-4C98-93DB-9973DB91C1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58CAA-740D-488C-A135-CEB3BE444498}" type="datetimeFigureOut">
              <a:rPr lang="en-US" smtClean="0"/>
              <a:pPr/>
              <a:t>1/14/2018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D68D-088D-4C98-93DB-9973DB91C1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58CAA-740D-488C-A135-CEB3BE444498}" type="datetimeFigureOut">
              <a:rPr lang="en-US" smtClean="0"/>
              <a:pPr/>
              <a:t>1/14/2018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D68D-088D-4C98-93DB-9973DB91C1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58CAA-740D-488C-A135-CEB3BE444498}" type="datetimeFigureOut">
              <a:rPr lang="en-US" smtClean="0"/>
              <a:pPr/>
              <a:t>1/14/2018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D68D-088D-4C98-93DB-9973DB91C1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58CAA-740D-488C-A135-CEB3BE444498}" type="datetimeFigureOut">
              <a:rPr lang="en-US" smtClean="0"/>
              <a:pPr/>
              <a:t>1/14/2018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D68D-088D-4C98-93DB-9973DB91C1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58CAA-740D-488C-A135-CEB3BE444498}" type="datetimeFigureOut">
              <a:rPr lang="en-US" smtClean="0"/>
              <a:pPr/>
              <a:t>1/14/2018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D68D-088D-4C98-93DB-9973DB91C1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58CAA-740D-488C-A135-CEB3BE444498}" type="datetimeFigureOut">
              <a:rPr lang="en-US" smtClean="0"/>
              <a:pPr/>
              <a:t>1/14/2018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D68D-088D-4C98-93DB-9973DB91C1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58CAA-740D-488C-A135-CEB3BE444498}" type="datetimeFigureOut">
              <a:rPr lang="en-US" smtClean="0"/>
              <a:pPr/>
              <a:t>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2D68D-088D-4C98-93DB-9973DB91C1F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ike Incense (Sometimes By Step)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ike Incens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"/>
            <a:ext cx="5867400" cy="533399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Like Incense (Sometimes By Step)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609600"/>
            <a:ext cx="7848600" cy="60960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May my prayer like incense rise before You The lifting of my hands a sacrifice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Oh Lord Jesus turn Your eyes upon me For I know there is mercy in Your sight                      Your statutes are my heritage forever My heart is set on keeping your decrees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So still my anxious urge toward rebellion And let love keep my will on its knees</a:t>
            </a: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                                                                                                                                                 Oh God, You are my God And I will ever praise You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Oh God, You are my God And I will ever praise You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To all creation I can see a limit But Your commands are boundless and have none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So Your Word is my joy and meditation From the rising to the setting of the sun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All Your ways are loving and are faithful The road is narrow but Your burden light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Because You gladly lean to lead the humble I shall gladly kneel to leave my pride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Bridge</a:t>
            </a:r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I will seek You in the morning I will learn to walk in Your ways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step by step You'll lead me And I will follow You all of my days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22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Like Incense (Sometimes By Step)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Like Incense (Sometimes By Step)</dc:title>
  <dc:creator>jungyeo park</dc:creator>
  <cp:lastModifiedBy>mary</cp:lastModifiedBy>
  <cp:revision>16</cp:revision>
  <dcterms:created xsi:type="dcterms:W3CDTF">2016-05-30T01:22:50Z</dcterms:created>
  <dcterms:modified xsi:type="dcterms:W3CDTF">2018-01-15T03:49:39Z</dcterms:modified>
</cp:coreProperties>
</file>