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71" d="100"/>
          <a:sy n="71" d="100"/>
        </p:scale>
        <p:origin x="-1698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B054-C1A3-44ED-8A89-652D4271EA65}" type="datetimeFigureOut">
              <a:rPr lang="ko-KR" altLang="en-US" smtClean="0"/>
              <a:pPr/>
              <a:t>2018-01-31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1FD28-C0A5-41DA-875C-2BB2748FCF6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0" name="Picture 9" descr="Lift up your heads to the coming King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ft up your heads to the coming 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6864" cy="576064"/>
          </a:xfrm>
        </p:spPr>
        <p:txBody>
          <a:bodyPr>
            <a:noAutofit/>
          </a:bodyPr>
          <a:lstStyle/>
          <a:p>
            <a:r>
              <a:rPr lang="en-US" altLang="ko-KR" sz="3200" b="1" dirty="0" smtClean="0"/>
              <a:t>Lift up your heads</a:t>
            </a:r>
            <a:r>
              <a:rPr lang="en-US" altLang="ko-KR" sz="3200" b="1" dirty="0" smtClean="0">
                <a:solidFill>
                  <a:schemeClr val="tx1"/>
                </a:solidFill>
              </a:rPr>
              <a:t> to the coming King</a:t>
            </a:r>
            <a:endParaRPr lang="ko-KR" altLang="en-US" sz="3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5536" y="2996952"/>
            <a:ext cx="5832648" cy="2016224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Lift </a:t>
            </a:r>
            <a:r>
              <a:rPr lang="en-US" altLang="ko-KR" sz="2400" b="1" dirty="0">
                <a:solidFill>
                  <a:schemeClr val="tx1"/>
                </a:solidFill>
              </a:rPr>
              <a:t>up your heads to the coming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King, Bow </a:t>
            </a:r>
            <a:r>
              <a:rPr lang="en-US" altLang="ko-KR" sz="2400" b="1" dirty="0">
                <a:solidFill>
                  <a:schemeClr val="tx1"/>
                </a:solidFill>
              </a:rPr>
              <a:t>before Him and adore Him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sing                                              To </a:t>
            </a:r>
            <a:r>
              <a:rPr lang="en-US" altLang="ko-KR" sz="2400" b="1" dirty="0">
                <a:solidFill>
                  <a:schemeClr val="tx1"/>
                </a:solidFill>
              </a:rPr>
              <a:t>His Majesty let your praises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be              Pure </a:t>
            </a:r>
            <a:r>
              <a:rPr lang="en-US" altLang="ko-KR" sz="2400" b="1" dirty="0">
                <a:solidFill>
                  <a:schemeClr val="tx1"/>
                </a:solidFill>
              </a:rPr>
              <a:t>and Holy giving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Glory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                          to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the King of Kings</a:t>
            </a:r>
            <a:r>
              <a:rPr lang="en-US" altLang="ko-KR" sz="2800" dirty="0" smtClean="0"/>
              <a:t> </a:t>
            </a: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Lift up your heads to the coming King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Lift up your heads to the coming King</dc:title>
  <dc:creator>현빈</dc:creator>
  <cp:lastModifiedBy>mary</cp:lastModifiedBy>
  <cp:revision>9</cp:revision>
  <dcterms:created xsi:type="dcterms:W3CDTF">2015-10-31T18:07:27Z</dcterms:created>
  <dcterms:modified xsi:type="dcterms:W3CDTF">2018-01-31T14:35:03Z</dcterms:modified>
</cp:coreProperties>
</file>