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 showGuides="1">
      <p:cViewPr varScale="1">
        <p:scale>
          <a:sx n="106" d="100"/>
          <a:sy n="106" d="100"/>
        </p:scale>
        <p:origin x="-6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BA6F7-8E5A-400F-9A85-BBBA9D46B6C4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9A52-C9AD-4245-8D0A-2B3BB1E3C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BA6F7-8E5A-400F-9A85-BBBA9D46B6C4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9A52-C9AD-4245-8D0A-2B3BB1E3C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BA6F7-8E5A-400F-9A85-BBBA9D46B6C4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9A52-C9AD-4245-8D0A-2B3BB1E3C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BA6F7-8E5A-400F-9A85-BBBA9D46B6C4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9A52-C9AD-4245-8D0A-2B3BB1E3C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BA6F7-8E5A-400F-9A85-BBBA9D46B6C4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9A52-C9AD-4245-8D0A-2B3BB1E3C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BA6F7-8E5A-400F-9A85-BBBA9D46B6C4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9A52-C9AD-4245-8D0A-2B3BB1E3C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BA6F7-8E5A-400F-9A85-BBBA9D46B6C4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9A52-C9AD-4245-8D0A-2B3BB1E3C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BA6F7-8E5A-400F-9A85-BBBA9D46B6C4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9A52-C9AD-4245-8D0A-2B3BB1E3C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BA6F7-8E5A-400F-9A85-BBBA9D46B6C4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9A52-C9AD-4245-8D0A-2B3BB1E3C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BA6F7-8E5A-400F-9A85-BBBA9D46B6C4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9A52-C9AD-4245-8D0A-2B3BB1E3C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BA6F7-8E5A-400F-9A85-BBBA9D46B6C4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9A52-C9AD-4245-8D0A-2B3BB1E3C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BA6F7-8E5A-400F-9A85-BBBA9D46B6C4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19A52-C9AD-4245-8D0A-2B3BB1E3CCB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You Alon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You Al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95600" y="152400"/>
            <a:ext cx="3352800" cy="4572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Jesus You Alone 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762000"/>
            <a:ext cx="7162800" cy="5791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Jesus You alone shall be  My first </a:t>
            </a:r>
            <a:r>
              <a:rPr lang="en-US" sz="2000" b="1" dirty="0" smtClean="0"/>
              <a:t>love My </a:t>
            </a:r>
            <a:r>
              <a:rPr lang="en-US" sz="2000" b="1" dirty="0" smtClean="0"/>
              <a:t>first love,</a:t>
            </a:r>
            <a:br>
              <a:rPr lang="en-US" sz="2000" b="1" dirty="0" smtClean="0"/>
            </a:br>
            <a:r>
              <a:rPr lang="en-US" sz="2000" b="1" dirty="0" smtClean="0"/>
              <a:t>The secret place and highest praise Shall be yours shall be yours</a:t>
            </a:r>
            <a:br>
              <a:rPr lang="en-US" sz="2000" b="1" dirty="0" smtClean="0"/>
            </a:b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Pre-Chorus                                                                                                                                   </a:t>
            </a:r>
            <a:r>
              <a:rPr lang="en-US" sz="2000" b="1" dirty="0" smtClean="0">
                <a:solidFill>
                  <a:srgbClr val="FF0000"/>
                </a:solidFill>
              </a:rPr>
              <a:t>To Your throne I'll bring devotion May it be the sweetest sound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Lord this heart is reaching for You now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Chorus 1                                                                                                                                                      So </a:t>
            </a:r>
            <a:r>
              <a:rPr lang="en-US" sz="2000" b="1" dirty="0" smtClean="0">
                <a:solidFill>
                  <a:srgbClr val="FF0000"/>
                </a:solidFill>
              </a:rPr>
              <a:t>I'll set my sights upon You Set my life upon Your praise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Never looking to another </a:t>
            </a:r>
            <a:r>
              <a:rPr lang="en-US" sz="2000" b="1" dirty="0" smtClean="0">
                <a:solidFill>
                  <a:srgbClr val="FF0000"/>
                </a:solidFill>
              </a:rPr>
              <a:t>way</a:t>
            </a:r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>Day and night I lift my eyes To seek You to seek you</a:t>
            </a:r>
            <a:br>
              <a:rPr lang="en-US" sz="2000" b="1" dirty="0" smtClean="0"/>
            </a:br>
            <a:r>
              <a:rPr lang="en-US" sz="2000" b="1" dirty="0" smtClean="0"/>
              <a:t>Hungry for a glimpse of You In glory </a:t>
            </a:r>
            <a:r>
              <a:rPr lang="en-US" sz="2000" b="1" dirty="0" smtClean="0"/>
              <a:t>In </a:t>
            </a:r>
            <a:r>
              <a:rPr lang="en-US" sz="2000" b="1" dirty="0" smtClean="0"/>
              <a:t>glory</a:t>
            </a:r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Chorus 2 </a:t>
            </a:r>
            <a:r>
              <a:rPr lang="en-US" sz="2000" b="1" dirty="0" smtClean="0">
                <a:solidFill>
                  <a:srgbClr val="FF0000"/>
                </a:solidFill>
              </a:rPr>
              <a:t>                                                                                                              Father </a:t>
            </a:r>
            <a:r>
              <a:rPr lang="en-US" sz="2000" b="1" dirty="0" smtClean="0">
                <a:solidFill>
                  <a:srgbClr val="FF0000"/>
                </a:solidFill>
              </a:rPr>
              <a:t>You alone will be my passion </a:t>
            </a:r>
            <a:r>
              <a:rPr lang="en-US" sz="2000" b="1" dirty="0" smtClean="0">
                <a:solidFill>
                  <a:srgbClr val="FF0000"/>
                </a:solidFill>
              </a:rPr>
              <a:t> Jesus </a:t>
            </a:r>
            <a:r>
              <a:rPr lang="en-US" sz="2000" b="1" dirty="0" smtClean="0">
                <a:solidFill>
                  <a:srgbClr val="FF0000"/>
                </a:solidFill>
              </a:rPr>
              <a:t>You will be my song </a:t>
            </a:r>
          </a:p>
          <a:p>
            <a:pPr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You will find me longing after You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15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You Alone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ABBA FATHER</dc:title>
  <dc:creator>jungyeo park</dc:creator>
  <cp:lastModifiedBy>mary</cp:lastModifiedBy>
  <cp:revision>12</cp:revision>
  <dcterms:created xsi:type="dcterms:W3CDTF">2016-03-02T04:51:49Z</dcterms:created>
  <dcterms:modified xsi:type="dcterms:W3CDTF">2018-01-29T17:46:08Z</dcterms:modified>
</cp:coreProperties>
</file>