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80" d="100"/>
          <a:sy n="80" d="100"/>
        </p:scale>
        <p:origin x="-1428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CB2B6-6601-4CA6-935E-9442092ADE14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6C7FC-A5FF-4642-9E25-136572EADE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Christ Alon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1800" y="0"/>
            <a:ext cx="3352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 Christ Alone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76962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In Christ alone my hope is found, He is my light, my strength, my song;</a:t>
            </a:r>
            <a:br>
              <a:rPr lang="en-US" sz="1600" b="1" dirty="0" smtClean="0"/>
            </a:br>
            <a:r>
              <a:rPr lang="en-US" sz="1600" b="1" dirty="0" smtClean="0"/>
              <a:t>this Cornerstone, this solid Ground, firm through the fiercest drought and storm.</a:t>
            </a:r>
            <a:br>
              <a:rPr lang="en-US" sz="1600" b="1" dirty="0" smtClean="0"/>
            </a:br>
            <a:r>
              <a:rPr lang="en-US" sz="1600" b="1" dirty="0" smtClean="0"/>
              <a:t>What heights of love, what depths of peace, when fears are stilled, when strivings cease!</a:t>
            </a:r>
            <a:br>
              <a:rPr lang="en-US" sz="1600" b="1" dirty="0" smtClean="0"/>
            </a:br>
            <a:r>
              <a:rPr lang="en-US" sz="1600" b="1" dirty="0" smtClean="0"/>
              <a:t>My Comforter, my All in All, here in the love of Christ I stand.</a:t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In Christ alone! who took on flesh Fullness of God in helpless babe!</a:t>
            </a:r>
            <a:br>
              <a:rPr lang="en-US" sz="1600" b="1" dirty="0" smtClean="0"/>
            </a:br>
            <a:r>
              <a:rPr lang="en-US" sz="1600" b="1" dirty="0" smtClean="0"/>
              <a:t>This gift of love and righteousness Scorned by the ones he came to save:</a:t>
            </a:r>
            <a:br>
              <a:rPr lang="en-US" sz="1600" b="1" dirty="0" smtClean="0"/>
            </a:br>
            <a:r>
              <a:rPr lang="en-US" sz="1600" b="1" dirty="0" smtClean="0"/>
              <a:t>Till on that cross as Jesus died, The wrath of God was satisfied -</a:t>
            </a:r>
            <a:br>
              <a:rPr lang="en-US" sz="1600" b="1" dirty="0" smtClean="0"/>
            </a:br>
            <a:r>
              <a:rPr lang="en-US" sz="1600" b="1" dirty="0" smtClean="0"/>
              <a:t>For every sin on Him was laid; Here in the death of Christ I live.</a:t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There in the ground His body lay Light of the world by darkness slain:</a:t>
            </a:r>
            <a:br>
              <a:rPr lang="en-US" sz="1600" b="1" dirty="0" smtClean="0"/>
            </a:br>
            <a:r>
              <a:rPr lang="en-US" sz="1600" b="1" dirty="0" smtClean="0"/>
              <a:t>Then bursting forth in glorious Day Up from the grave he rose again!</a:t>
            </a:r>
            <a:br>
              <a:rPr lang="en-US" sz="1600" b="1" dirty="0" smtClean="0"/>
            </a:br>
            <a:r>
              <a:rPr lang="en-US" sz="1600" b="1" dirty="0" smtClean="0"/>
              <a:t>And as He stands in victory Sin's curse has lost its grip on me,</a:t>
            </a:r>
            <a:br>
              <a:rPr lang="en-US" sz="1600" b="1" dirty="0" smtClean="0"/>
            </a:br>
            <a:r>
              <a:rPr lang="en-US" sz="1600" b="1" dirty="0" smtClean="0"/>
              <a:t>For I am His and He is mine - Bought with the precious blood of Christ.</a:t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No guilt in life, no fear in death, This is the power of Christ in me;</a:t>
            </a:r>
            <a:br>
              <a:rPr lang="en-US" sz="1600" b="1" dirty="0" smtClean="0"/>
            </a:br>
            <a:r>
              <a:rPr lang="en-US" sz="1600" b="1" dirty="0" smtClean="0"/>
              <a:t>From life's first cry to final breath. Jesus commands my destiny.</a:t>
            </a:r>
            <a:br>
              <a:rPr lang="en-US" sz="1600" b="1" dirty="0" smtClean="0"/>
            </a:br>
            <a:r>
              <a:rPr lang="en-US" sz="1600" b="1" dirty="0" smtClean="0"/>
              <a:t>No power of hell, no scheme of man, Can ever pluck me from His hand;</a:t>
            </a:r>
            <a:br>
              <a:rPr lang="en-US" sz="1600" b="1" dirty="0" smtClean="0"/>
            </a:br>
            <a:r>
              <a:rPr lang="en-US" sz="1600" b="1" dirty="0" smtClean="0"/>
              <a:t>Till He returns or calls me home, Here in the power of Christ I'll stand. 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Christ Alone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Christ Alone</dc:title>
  <dc:creator>jungyeo park</dc:creator>
  <cp:lastModifiedBy>mary</cp:lastModifiedBy>
  <cp:revision>13</cp:revision>
  <dcterms:created xsi:type="dcterms:W3CDTF">2016-01-30T01:26:13Z</dcterms:created>
  <dcterms:modified xsi:type="dcterms:W3CDTF">2018-01-16T23:16:49Z</dcterms:modified>
</cp:coreProperties>
</file>