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33C-7A0D-42C8-95FF-C41D9B04B6FB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5665-B544-4ABE-8140-41CFFA39E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33C-7A0D-42C8-95FF-C41D9B04B6FB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5665-B544-4ABE-8140-41CFFA39E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33C-7A0D-42C8-95FF-C41D9B04B6FB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5665-B544-4ABE-8140-41CFFA39E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33C-7A0D-42C8-95FF-C41D9B04B6FB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5665-B544-4ABE-8140-41CFFA39E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33C-7A0D-42C8-95FF-C41D9B04B6FB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5665-B544-4ABE-8140-41CFFA39E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33C-7A0D-42C8-95FF-C41D9B04B6FB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5665-B544-4ABE-8140-41CFFA39E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33C-7A0D-42C8-95FF-C41D9B04B6FB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5665-B544-4ABE-8140-41CFFA39E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33C-7A0D-42C8-95FF-C41D9B04B6FB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5665-B544-4ABE-8140-41CFFA39E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33C-7A0D-42C8-95FF-C41D9B04B6FB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5665-B544-4ABE-8140-41CFFA39E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33C-7A0D-42C8-95FF-C41D9B04B6FB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5665-B544-4ABE-8140-41CFFA39E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8C33C-7A0D-42C8-95FF-C41D9B04B6FB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95665-B544-4ABE-8140-41CFFA39E5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8C33C-7A0D-42C8-95FF-C41D9B04B6FB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95665-B544-4ABE-8140-41CFFA39E5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아름답고 놀라운 주 예수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stand in awe of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304800"/>
            <a:ext cx="38100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I stand in awe of You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5344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You are beautiful beyond description </a:t>
            </a:r>
            <a:r>
              <a:rPr lang="en-US" sz="2000" b="1" dirty="0" smtClean="0"/>
              <a:t> Too </a:t>
            </a:r>
            <a:r>
              <a:rPr lang="en-US" sz="2000" b="1" dirty="0" smtClean="0"/>
              <a:t>marvelous for words </a:t>
            </a:r>
            <a:br>
              <a:rPr lang="en-US" sz="2000" b="1" dirty="0" smtClean="0"/>
            </a:br>
            <a:r>
              <a:rPr lang="en-US" sz="2000" b="1" dirty="0" smtClean="0"/>
              <a:t>Too wonderful for comprehension </a:t>
            </a:r>
            <a:r>
              <a:rPr lang="en-US" sz="2000" b="1" dirty="0" smtClean="0"/>
              <a:t> Like </a:t>
            </a:r>
            <a:r>
              <a:rPr lang="en-US" sz="2000" b="1" dirty="0" smtClean="0"/>
              <a:t>nothing ever seen or heard </a:t>
            </a:r>
            <a:br>
              <a:rPr lang="en-US" sz="2000" b="1" dirty="0" smtClean="0"/>
            </a:br>
            <a:r>
              <a:rPr lang="en-US" sz="2000" b="1" dirty="0" smtClean="0"/>
              <a:t>Who can grasp Your infinite wisdom? </a:t>
            </a:r>
            <a:r>
              <a:rPr lang="en-US" sz="2000" b="1" dirty="0" smtClean="0"/>
              <a:t> Who </a:t>
            </a:r>
            <a:r>
              <a:rPr lang="en-US" sz="2000" b="1" dirty="0" smtClean="0"/>
              <a:t>can fathom the depth of Your love? </a:t>
            </a:r>
            <a:br>
              <a:rPr lang="en-US" sz="2000" b="1" dirty="0" smtClean="0"/>
            </a:br>
            <a:r>
              <a:rPr lang="en-US" sz="2000" b="1" dirty="0" smtClean="0"/>
              <a:t>You are beautiful beyond description </a:t>
            </a:r>
            <a:r>
              <a:rPr lang="en-US" sz="2000" b="1" dirty="0" smtClean="0"/>
              <a:t> Majesty</a:t>
            </a:r>
            <a:r>
              <a:rPr lang="en-US" sz="2000" b="1" dirty="0" smtClean="0"/>
              <a:t>, enthroned above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r>
              <a:rPr lang="en-US" sz="2000" dirty="0" smtClean="0"/>
              <a:t>                                                                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And I stand, I stand in awe of You I stand, I stand in awe of </a:t>
            </a:r>
            <a:r>
              <a:rPr lang="en-US" sz="2000" b="1" dirty="0" smtClean="0">
                <a:solidFill>
                  <a:srgbClr val="FF0000"/>
                </a:solidFill>
              </a:rPr>
              <a:t> You</a:t>
            </a:r>
            <a:r>
              <a:rPr lang="en-US" sz="2000" b="1" dirty="0" smtClean="0">
                <a:solidFill>
                  <a:srgbClr val="FF0000"/>
                </a:solidFill>
              </a:rPr>
              <a:t> 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Holy God, to whom all praise is </a:t>
            </a:r>
            <a:r>
              <a:rPr lang="en-US" sz="2000" b="1" dirty="0" smtClean="0">
                <a:solidFill>
                  <a:srgbClr val="FF0000"/>
                </a:solidFill>
              </a:rPr>
              <a:t>due  </a:t>
            </a:r>
            <a:r>
              <a:rPr lang="en-US" sz="2000" b="1" dirty="0" smtClean="0">
                <a:solidFill>
                  <a:srgbClr val="FF0000"/>
                </a:solidFill>
              </a:rPr>
              <a:t>I stand in awe of </a:t>
            </a:r>
            <a:r>
              <a:rPr lang="en-US" sz="2000" b="1" dirty="0" smtClean="0">
                <a:solidFill>
                  <a:srgbClr val="FF0000"/>
                </a:solidFill>
              </a:rPr>
              <a:t> You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You </a:t>
            </a:r>
            <a:r>
              <a:rPr lang="en-US" sz="2000" b="1" dirty="0" smtClean="0"/>
              <a:t>are beautiful beyond description </a:t>
            </a:r>
            <a:r>
              <a:rPr lang="en-US" sz="2000" b="1" dirty="0" smtClean="0"/>
              <a:t> Yet </a:t>
            </a:r>
            <a:r>
              <a:rPr lang="en-US" sz="2000" b="1" dirty="0" smtClean="0"/>
              <a:t>God crushed You for my sin </a:t>
            </a:r>
            <a:br>
              <a:rPr lang="en-US" sz="2000" b="1" dirty="0" smtClean="0"/>
            </a:br>
            <a:r>
              <a:rPr lang="en-US" sz="2000" b="1" dirty="0" smtClean="0"/>
              <a:t>In agony and deep affliction </a:t>
            </a:r>
            <a:r>
              <a:rPr lang="en-US" sz="2000" b="1" dirty="0" smtClean="0"/>
              <a:t> Cut </a:t>
            </a:r>
            <a:r>
              <a:rPr lang="en-US" sz="2000" b="1" dirty="0" smtClean="0"/>
              <a:t>off that I might enter in </a:t>
            </a:r>
            <a:br>
              <a:rPr lang="en-US" sz="2000" b="1" dirty="0" smtClean="0"/>
            </a:br>
            <a:r>
              <a:rPr lang="en-US" sz="2000" b="1" dirty="0" smtClean="0"/>
              <a:t>Who can grasp such tender compassion? </a:t>
            </a:r>
            <a:r>
              <a:rPr lang="en-US" sz="2000" b="1" dirty="0" smtClean="0"/>
              <a:t> Who </a:t>
            </a:r>
            <a:r>
              <a:rPr lang="en-US" sz="2000" b="1" dirty="0" smtClean="0"/>
              <a:t>can fathom this mercy so free? </a:t>
            </a:r>
            <a:br>
              <a:rPr lang="en-US" sz="2000" b="1" dirty="0" smtClean="0"/>
            </a:br>
            <a:r>
              <a:rPr lang="en-US" sz="2000" b="1" dirty="0" smtClean="0"/>
              <a:t>You are beautiful beyond description </a:t>
            </a:r>
            <a:r>
              <a:rPr lang="en-US" sz="2000" b="1" dirty="0" smtClean="0"/>
              <a:t> Lamb </a:t>
            </a:r>
            <a:r>
              <a:rPr lang="en-US" sz="2000" b="1" dirty="0" smtClean="0"/>
              <a:t>of God who died for me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stand in awe of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stand in awe of You</dc:title>
  <dc:creator>jungyeo park</dc:creator>
  <cp:lastModifiedBy>mary</cp:lastModifiedBy>
  <cp:revision>13</cp:revision>
  <dcterms:created xsi:type="dcterms:W3CDTF">2016-01-11T14:47:18Z</dcterms:created>
  <dcterms:modified xsi:type="dcterms:W3CDTF">2018-01-31T04:13:03Z</dcterms:modified>
</cp:coreProperties>
</file>