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B25F6-0D60-45D5-BAB1-AFA2D4B45E23}" type="datetimeFigureOut">
              <a:rPr lang="en-US" smtClean="0"/>
              <a:pPr/>
              <a:t>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FCE24-0244-4621-949D-3FC2EBD081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extol You.jpg"/>
          <p:cNvPicPr>
            <a:picLocks noChangeAspect="1"/>
          </p:cNvPicPr>
          <p:nvPr userDrawn="1"/>
        </p:nvPicPr>
        <p:blipFill>
          <a:blip r:embed="rId14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extol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0"/>
            <a:ext cx="2819400" cy="8382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I extol You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4953000" cy="45720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Prince of Peace, Counselor, Merciful, Son of God.                    Lord of Host, Conqueror,           Coming King and </a:t>
            </a:r>
            <a:r>
              <a:rPr lang="en-US" sz="2800" b="1" dirty="0" smtClean="0">
                <a:solidFill>
                  <a:schemeClr val="tx1"/>
                </a:solidFill>
              </a:rPr>
              <a:t>Ever living </a:t>
            </a:r>
            <a:r>
              <a:rPr lang="en-US" sz="2800" b="1" dirty="0" smtClean="0">
                <a:solidFill>
                  <a:schemeClr val="tx1"/>
                </a:solidFill>
              </a:rPr>
              <a:t>God.</a:t>
            </a:r>
          </a:p>
          <a:p>
            <a:pPr algn="l"/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Chorus</a:t>
            </a:r>
            <a:r>
              <a:rPr lang="en-US" sz="2800" dirty="0" smtClean="0"/>
              <a:t> 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I extol You,                                        Lord I extol You,                                           You are high above the earth,             All creation shouts Your worth.           I extol You,  Lord I extol You,                  My Jehovah, I extol You.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extol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EXTOL YOU</dc:title>
  <dc:creator>user</dc:creator>
  <cp:lastModifiedBy>user</cp:lastModifiedBy>
  <cp:revision>7</cp:revision>
  <dcterms:created xsi:type="dcterms:W3CDTF">2016-08-20T11:32:12Z</dcterms:created>
  <dcterms:modified xsi:type="dcterms:W3CDTF">2018-01-07T21:47:39Z</dcterms:modified>
</cp:coreProperties>
</file>