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14" autoAdjust="0"/>
    <p:restoredTop sz="94624" autoAdjust="0"/>
  </p:normalViewPr>
  <p:slideViewPr>
    <p:cSldViewPr showGuides="1">
      <p:cViewPr>
        <p:scale>
          <a:sx n="81" d="100"/>
          <a:sy n="81" d="100"/>
        </p:scale>
        <p:origin x="-160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F5D69-FDB1-4636-B706-27699F69B2D9}" type="datetimeFigureOut">
              <a:rPr lang="en-US" smtClean="0"/>
              <a:pPr/>
              <a:t>1/19/2018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A4CDC-5C69-4A38-B4A1-A5C92F84D7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F5D69-FDB1-4636-B706-27699F69B2D9}" type="datetimeFigureOut">
              <a:rPr lang="en-US" smtClean="0"/>
              <a:pPr/>
              <a:t>1/19/2018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A4CDC-5C69-4A38-B4A1-A5C92F84D7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F5D69-FDB1-4636-B706-27699F69B2D9}" type="datetimeFigureOut">
              <a:rPr lang="en-US" smtClean="0"/>
              <a:pPr/>
              <a:t>1/19/2018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A4CDC-5C69-4A38-B4A1-A5C92F84D7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F5D69-FDB1-4636-B706-27699F69B2D9}" type="datetimeFigureOut">
              <a:rPr lang="en-US" smtClean="0"/>
              <a:pPr/>
              <a:t>1/19/2018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A4CDC-5C69-4A38-B4A1-A5C92F84D7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F5D69-FDB1-4636-B706-27699F69B2D9}" type="datetimeFigureOut">
              <a:rPr lang="en-US" smtClean="0"/>
              <a:pPr/>
              <a:t>1/19/2018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A4CDC-5C69-4A38-B4A1-A5C92F84D7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F5D69-FDB1-4636-B706-27699F69B2D9}" type="datetimeFigureOut">
              <a:rPr lang="en-US" smtClean="0"/>
              <a:pPr/>
              <a:t>1/19/2018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A4CDC-5C69-4A38-B4A1-A5C92F84D7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F5D69-FDB1-4636-B706-27699F69B2D9}" type="datetimeFigureOut">
              <a:rPr lang="en-US" smtClean="0"/>
              <a:pPr/>
              <a:t>1/19/2018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A4CDC-5C69-4A38-B4A1-A5C92F84D7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F5D69-FDB1-4636-B706-27699F69B2D9}" type="datetimeFigureOut">
              <a:rPr lang="en-US" smtClean="0"/>
              <a:pPr/>
              <a:t>1/19/2018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A4CDC-5C69-4A38-B4A1-A5C92F84D7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F5D69-FDB1-4636-B706-27699F69B2D9}" type="datetimeFigureOut">
              <a:rPr lang="en-US" smtClean="0"/>
              <a:pPr/>
              <a:t>1/19/2018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A4CDC-5C69-4A38-B4A1-A5C92F84D7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F5D69-FDB1-4636-B706-27699F69B2D9}" type="datetimeFigureOut">
              <a:rPr lang="en-US" smtClean="0"/>
              <a:pPr/>
              <a:t>1/19/2018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A4CDC-5C69-4A38-B4A1-A5C92F84D7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F5D69-FDB1-4636-B706-27699F69B2D9}" type="datetimeFigureOut">
              <a:rPr lang="en-US" smtClean="0"/>
              <a:pPr/>
              <a:t>1/19/2018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A4CDC-5C69-4A38-B4A1-A5C92F84D7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EF5D69-FDB1-4636-B706-27699F69B2D9}" type="datetimeFigureOut">
              <a:rPr lang="en-US" smtClean="0"/>
              <a:pPr/>
              <a:t>1/19/2018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6A4CDC-5C69-4A38-B4A1-A5C92F84D7A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나는 주를 높이리라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 Exalt The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533399"/>
            <a:ext cx="5105400" cy="6248400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 smtClean="0"/>
              <a:t>For thou oh Lord art high, above all the earth</a:t>
            </a:r>
            <a:br>
              <a:rPr lang="en-US" sz="2000" b="1" dirty="0" smtClean="0"/>
            </a:br>
            <a:r>
              <a:rPr lang="en-US" sz="2000" b="1" dirty="0" smtClean="0"/>
              <a:t>Thou art exalted far above all gods</a:t>
            </a:r>
            <a:br>
              <a:rPr lang="en-US" sz="2000" b="1" dirty="0" smtClean="0"/>
            </a:br>
            <a:r>
              <a:rPr lang="en-US" sz="2000" b="1" dirty="0" smtClean="0"/>
              <a:t>Thou oh Lord art high above all the earth</a:t>
            </a:r>
            <a:br>
              <a:rPr lang="en-US" sz="2000" b="1" dirty="0" smtClean="0"/>
            </a:br>
            <a:r>
              <a:rPr lang="en-US" sz="2000" b="1" dirty="0" smtClean="0"/>
              <a:t>Thou art exalted far above all gods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0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Chorus                                                                                                          I exalt thee, I exalt thee, I exalt thee, Oh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 Lord</a:t>
            </a:r>
            <a:r>
              <a:rPr lang="en-US" sz="2000" b="1" dirty="0"/>
              <a:t/>
            </a:r>
            <a:br>
              <a:rPr lang="en-US" sz="2000" b="1" dirty="0"/>
            </a:br>
            <a:r>
              <a:rPr lang="en-US" sz="2000" b="1" dirty="0"/>
              <a:t/>
            </a:r>
            <a:br>
              <a:rPr lang="en-US" sz="2000" b="1" dirty="0"/>
            </a:br>
            <a:r>
              <a:rPr lang="en-US" sz="2000" b="1" dirty="0" smtClean="0"/>
              <a:t>We exalt Thee, We exalt Thee</a:t>
            </a:r>
            <a:br>
              <a:rPr lang="en-US" sz="2000" b="1" dirty="0" smtClean="0"/>
            </a:br>
            <a:r>
              <a:rPr lang="en-US" sz="2000" b="1" dirty="0" smtClean="0"/>
              <a:t>We exalt Thee, O Lord(x2)</a:t>
            </a:r>
          </a:p>
          <a:p>
            <a:pPr marL="0" indent="0">
              <a:buNone/>
            </a:pPr>
            <a:r>
              <a:rPr lang="en-US" sz="2000" b="1" dirty="0"/>
              <a:t/>
            </a:r>
            <a:br>
              <a:rPr lang="en-US" sz="2000" b="1" dirty="0"/>
            </a:br>
            <a:r>
              <a:rPr lang="en-US" sz="2000" b="1" dirty="0" smtClean="0"/>
              <a:t>Oh with all we have</a:t>
            </a:r>
            <a:br>
              <a:rPr lang="en-US" sz="2000" b="1" dirty="0" smtClean="0"/>
            </a:br>
            <a:r>
              <a:rPr lang="en-US" sz="2000" b="1" dirty="0" smtClean="0"/>
              <a:t>And with all we are</a:t>
            </a:r>
            <a:br>
              <a:rPr lang="en-US" sz="2000" b="1" dirty="0" smtClean="0"/>
            </a:br>
            <a:r>
              <a:rPr lang="en-US" sz="2000" b="1" dirty="0" smtClean="0"/>
              <a:t>We have come so far</a:t>
            </a:r>
            <a:br>
              <a:rPr lang="en-US" sz="2000" b="1" dirty="0" smtClean="0"/>
            </a:br>
            <a:r>
              <a:rPr lang="en-US" sz="2000" b="1" dirty="0" smtClean="0"/>
              <a:t>To lift Your name</a:t>
            </a:r>
            <a:br>
              <a:rPr lang="en-US" sz="2000" b="1" dirty="0" smtClean="0"/>
            </a:br>
            <a:r>
              <a:rPr lang="en-US" sz="2000" b="1" dirty="0" smtClean="0"/>
              <a:t>Lift Your name on high, Jesus</a:t>
            </a:r>
            <a:br>
              <a:rPr lang="en-US" sz="2000" b="1" dirty="0" smtClean="0"/>
            </a:br>
            <a:r>
              <a:rPr lang="en-US" sz="2000" b="1" dirty="0" smtClean="0"/>
              <a:t>Cause it's all about You, oh Jesus</a:t>
            </a:r>
            <a:br>
              <a:rPr lang="en-US" sz="2000" b="1" dirty="0" smtClean="0"/>
            </a:br>
            <a:r>
              <a:rPr lang="en-US" sz="2000" b="1" dirty="0" smtClean="0"/>
              <a:t>Oh it's all about You - oh yeah yeah yeah</a:t>
            </a:r>
            <a:br>
              <a:rPr lang="en-US" sz="2000" b="1" dirty="0" smtClean="0"/>
            </a:br>
            <a:r>
              <a:rPr lang="en-US" sz="2000" b="1" dirty="0" smtClean="0"/>
              <a:t>And this love, this song, this praise</a:t>
            </a:r>
            <a:br>
              <a:rPr lang="en-US" sz="2000" b="1" dirty="0" smtClean="0"/>
            </a:br>
            <a:r>
              <a:rPr lang="en-US" sz="2000" b="1" dirty="0" smtClean="0"/>
              <a:t>Is what we bring to You</a:t>
            </a:r>
            <a:r>
              <a:rPr lang="en-US" sz="2000" b="1" dirty="0"/>
              <a:t/>
            </a:r>
            <a:br>
              <a:rPr lang="en-US" sz="2000" b="1" dirty="0"/>
            </a:br>
            <a:endParaRPr lang="en-US" sz="2000" b="1" dirty="0"/>
          </a:p>
          <a:p>
            <a:pPr>
              <a:buNone/>
            </a:pPr>
            <a:endParaRPr lang="en-US" sz="2000" b="1" dirty="0"/>
          </a:p>
        </p:txBody>
      </p:sp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3182815" y="93784"/>
            <a:ext cx="2514600" cy="30480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I Exalt Thee 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439</TotalTime>
  <Words>14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 Exalt Thee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Exalt Thee</dc:title>
  <dc:creator>jungyeo park</dc:creator>
  <cp:lastModifiedBy>user</cp:lastModifiedBy>
  <cp:revision>15</cp:revision>
  <dcterms:created xsi:type="dcterms:W3CDTF">2016-03-13T02:23:10Z</dcterms:created>
  <dcterms:modified xsi:type="dcterms:W3CDTF">2018-01-18T21:20:30Z</dcterms:modified>
</cp:coreProperties>
</file>