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>
        <p:scale>
          <a:sx n="77" d="100"/>
          <a:sy n="77" d="100"/>
        </p:scale>
        <p:origin x="-1518" y="-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1B1A9-71B2-4583-9584-EB26EE38E1E2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77A40-28C4-4A8F-AC2F-F88D3B1E69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찬양 멈출 수 없네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5029200" y="3352800"/>
            <a:ext cx="4114800" cy="266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Can I Keep From 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0"/>
            <a:ext cx="5105400" cy="533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How Can I Keep From Singing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8153400" cy="6019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There is an endless song Echoes in my soul I hear the music ring</a:t>
            </a:r>
            <a:br>
              <a:rPr lang="en-US" sz="1800" b="1" dirty="0" smtClean="0"/>
            </a:br>
            <a:r>
              <a:rPr lang="en-US" sz="1800" b="1" dirty="0" smtClean="0"/>
              <a:t>And though the storms may come I am holding on To the rock I cling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             How </a:t>
            </a:r>
            <a:r>
              <a:rPr lang="en-US" sz="1800" b="1" dirty="0" smtClean="0">
                <a:solidFill>
                  <a:srgbClr val="FF0000"/>
                </a:solidFill>
              </a:rPr>
              <a:t>can I keep from singing Your praise How can I ever say enough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How amazing is Your love How can I keep from shouting Your name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know I am loved by the King And it makes my heart want to sing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I will lift my eyes In the darkest night  For I know my Savior lives</a:t>
            </a:r>
            <a:br>
              <a:rPr lang="en-US" sz="1800" b="1" dirty="0" smtClean="0"/>
            </a:br>
            <a:r>
              <a:rPr lang="en-US" sz="1800" b="1" dirty="0" smtClean="0"/>
              <a:t>And I will walk with You Knowing You'll see me through And sing the songs You give</a:t>
            </a:r>
            <a:br>
              <a:rPr lang="en-US" sz="1800" b="1" dirty="0" smtClean="0"/>
            </a:br>
            <a:endParaRPr lang="en-US" sz="1800" b="1" dirty="0" smtClean="0"/>
          </a:p>
          <a:p>
            <a:endParaRPr lang="en-US" sz="1800" dirty="0" smtClean="0"/>
          </a:p>
          <a:p>
            <a:pPr>
              <a:buNone/>
            </a:pPr>
            <a:r>
              <a:rPr lang="en-US" sz="1800" b="1" dirty="0" smtClean="0"/>
              <a:t>Bridge</a:t>
            </a:r>
          </a:p>
          <a:p>
            <a:pPr marL="0" indent="0">
              <a:buNone/>
            </a:pPr>
            <a:r>
              <a:rPr lang="en-US" sz="1800" b="1" dirty="0" smtClean="0"/>
              <a:t>I </a:t>
            </a:r>
            <a:r>
              <a:rPr lang="en-US" sz="1800" b="1" dirty="0" smtClean="0"/>
              <a:t>can sing in the troubled times  Sing when I win</a:t>
            </a:r>
            <a:br>
              <a:rPr lang="en-US" sz="1800" b="1" dirty="0" smtClean="0"/>
            </a:br>
            <a:r>
              <a:rPr lang="en-US" sz="1800" b="1" dirty="0" smtClean="0"/>
              <a:t>I can sing when I lose my step  And fall down again</a:t>
            </a:r>
            <a:br>
              <a:rPr lang="en-US" sz="1800" b="1" dirty="0" smtClean="0"/>
            </a:br>
            <a:r>
              <a:rPr lang="en-US" sz="1800" b="1" dirty="0" smtClean="0"/>
              <a:t>I can sing 'cause You pick me up  Sing 'cause You're there</a:t>
            </a:r>
            <a:br>
              <a:rPr lang="en-US" sz="1800" b="1" dirty="0" smtClean="0"/>
            </a:br>
            <a:r>
              <a:rPr lang="en-US" sz="1800" b="1" dirty="0" smtClean="0"/>
              <a:t>I can sing 'cause You hear me,  Lord When I call to You in prayer</a:t>
            </a:r>
            <a:br>
              <a:rPr lang="en-US" sz="1800" b="1" dirty="0" smtClean="0"/>
            </a:br>
            <a:r>
              <a:rPr lang="en-US" sz="1800" b="1" dirty="0" smtClean="0"/>
              <a:t>I can sing with my last breath  Sing for I know</a:t>
            </a:r>
            <a:br>
              <a:rPr lang="en-US" sz="1800" b="1" dirty="0" smtClean="0"/>
            </a:br>
            <a:r>
              <a:rPr lang="en-US" sz="1800" b="1" dirty="0" smtClean="0"/>
              <a:t>That I'll sing with the angels  And the saints around the throne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How Can I Keep From Singing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I Keep From Singing </dc:title>
  <dc:creator>user</dc:creator>
  <cp:lastModifiedBy>mary</cp:lastModifiedBy>
  <cp:revision>17</cp:revision>
  <dcterms:created xsi:type="dcterms:W3CDTF">2016-04-08T12:08:53Z</dcterms:created>
  <dcterms:modified xsi:type="dcterms:W3CDTF">2018-01-24T16:31:14Z</dcterms:modified>
</cp:coreProperties>
</file>