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7D95-AFDD-4470-928E-5038A3265156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F1AC-0482-44D5-AF92-117B06A0F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7D95-AFDD-4470-928E-5038A3265156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F1AC-0482-44D5-AF92-117B06A0F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7D95-AFDD-4470-928E-5038A3265156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F1AC-0482-44D5-AF92-117B06A0F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7D95-AFDD-4470-928E-5038A3265156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F1AC-0482-44D5-AF92-117B06A0F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7D95-AFDD-4470-928E-5038A3265156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F1AC-0482-44D5-AF92-117B06A0F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7D95-AFDD-4470-928E-5038A3265156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F1AC-0482-44D5-AF92-117B06A0F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7D95-AFDD-4470-928E-5038A3265156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F1AC-0482-44D5-AF92-117B06A0F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7D95-AFDD-4470-928E-5038A3265156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F1AC-0482-44D5-AF92-117B06A0F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7D95-AFDD-4470-928E-5038A3265156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F1AC-0482-44D5-AF92-117B06A0F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7D95-AFDD-4470-928E-5038A3265156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F1AC-0482-44D5-AF92-117B06A0F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7D95-AFDD-4470-928E-5038A3265156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F1AC-0482-44D5-AF92-117B06A0F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77D95-AFDD-4470-928E-5038A3265156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CF1AC-0482-44D5-AF92-117B06A0F7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e I am to Wors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381000"/>
            <a:ext cx="4800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Here I am to Worship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295400"/>
            <a:ext cx="8077200" cy="48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Light of the world  You stepped down into </a:t>
            </a:r>
            <a:r>
              <a:rPr lang="en-US" sz="2000" b="1" dirty="0" smtClean="0"/>
              <a:t>darkness                                           Opened </a:t>
            </a:r>
            <a:r>
              <a:rPr lang="en-US" sz="2000" b="1" dirty="0" smtClean="0"/>
              <a:t>my eyes let me see </a:t>
            </a:r>
            <a:r>
              <a:rPr lang="en-US" sz="2000" b="1" dirty="0" smtClean="0"/>
              <a:t>                                                                                 Beauty </a:t>
            </a:r>
            <a:r>
              <a:rPr lang="en-US" sz="2000" b="1" dirty="0" smtClean="0"/>
              <a:t>that made this heart adore You Hope of a life spent with You</a:t>
            </a:r>
            <a:br>
              <a:rPr lang="en-US" sz="2000" b="1" dirty="0" smtClean="0"/>
            </a:b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Here </a:t>
            </a:r>
            <a:r>
              <a:rPr lang="en-US" sz="2000" b="1" dirty="0" smtClean="0">
                <a:solidFill>
                  <a:srgbClr val="FF0000"/>
                </a:solidFill>
              </a:rPr>
              <a:t>I am to worship Here I am to bow </a:t>
            </a:r>
            <a:r>
              <a:rPr lang="en-US" sz="2000" b="1" dirty="0" smtClean="0">
                <a:solidFill>
                  <a:srgbClr val="FF0000"/>
                </a:solidFill>
              </a:rPr>
              <a:t>down                                                    Here </a:t>
            </a:r>
            <a:r>
              <a:rPr lang="en-US" sz="2000" b="1" dirty="0" smtClean="0">
                <a:solidFill>
                  <a:srgbClr val="FF0000"/>
                </a:solidFill>
              </a:rPr>
              <a:t>I am to say that You're my God You're altogether </a:t>
            </a:r>
            <a:r>
              <a:rPr lang="en-US" sz="2000" b="1" dirty="0" smtClean="0">
                <a:solidFill>
                  <a:srgbClr val="FF0000"/>
                </a:solidFill>
              </a:rPr>
              <a:t>lovely                        Altogether </a:t>
            </a:r>
            <a:r>
              <a:rPr lang="en-US" sz="2000" b="1" dirty="0" smtClean="0">
                <a:solidFill>
                  <a:srgbClr val="FF0000"/>
                </a:solidFill>
              </a:rPr>
              <a:t>worthy Altogether wonderful to me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b="1" dirty="0" smtClean="0"/>
              <a:t>King </a:t>
            </a:r>
            <a:r>
              <a:rPr lang="en-US" sz="2000" b="1" dirty="0" smtClean="0"/>
              <a:t>of all days Oh so highly exalted Glorious in heaven above </a:t>
            </a:r>
            <a:r>
              <a:rPr lang="en-US" sz="2000" b="1" dirty="0" smtClean="0"/>
              <a:t>                      Humbly </a:t>
            </a:r>
            <a:r>
              <a:rPr lang="en-US" sz="2000" b="1" dirty="0" smtClean="0"/>
              <a:t>You came to the earth You created All for love's sake became poor</a:t>
            </a:r>
            <a:br>
              <a:rPr lang="en-US" sz="2000" b="1" dirty="0" smtClean="0"/>
            </a:b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Bridge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I'll never know how much it </a:t>
            </a:r>
            <a:r>
              <a:rPr lang="en-US" sz="2000" b="1" dirty="0" smtClean="0"/>
              <a:t>cost                                                                                       To </a:t>
            </a:r>
            <a:r>
              <a:rPr lang="en-US" sz="2000" b="1" dirty="0" smtClean="0"/>
              <a:t>see my sin upon that cross(x4)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Here I am to Worship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I am to Worship </dc:title>
  <dc:creator>user</dc:creator>
  <cp:lastModifiedBy>user</cp:lastModifiedBy>
  <cp:revision>12</cp:revision>
  <dcterms:created xsi:type="dcterms:W3CDTF">2016-01-05T05:20:43Z</dcterms:created>
  <dcterms:modified xsi:type="dcterms:W3CDTF">2018-01-21T21:07:39Z</dcterms:modified>
</cp:coreProperties>
</file>