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6" autoAdjust="0"/>
    <p:restoredTop sz="94660" autoAdjust="0"/>
  </p:normalViewPr>
  <p:slideViewPr>
    <p:cSldViewPr showGuides="1">
      <p:cViewPr>
        <p:scale>
          <a:sx n="78" d="100"/>
          <a:sy n="78" d="100"/>
        </p:scale>
        <p:origin x="-1488" y="-7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1E443-B26E-44B6-8984-9DEC7CDD9DA6}" type="datetimeFigureOut">
              <a:rPr lang="en-US" smtClean="0"/>
              <a:pPr/>
              <a:t>1/26/2018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58F86-C1D1-4C1C-A442-EE949129CF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1E443-B26E-44B6-8984-9DEC7CDD9DA6}" type="datetimeFigureOut">
              <a:rPr lang="en-US" smtClean="0"/>
              <a:pPr/>
              <a:t>1/26/2018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58F86-C1D1-4C1C-A442-EE949129CF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1E443-B26E-44B6-8984-9DEC7CDD9DA6}" type="datetimeFigureOut">
              <a:rPr lang="en-US" smtClean="0"/>
              <a:pPr/>
              <a:t>1/26/2018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58F86-C1D1-4C1C-A442-EE949129CF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1E443-B26E-44B6-8984-9DEC7CDD9DA6}" type="datetimeFigureOut">
              <a:rPr lang="en-US" smtClean="0"/>
              <a:pPr/>
              <a:t>1/26/2018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58F86-C1D1-4C1C-A442-EE949129CF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1E443-B26E-44B6-8984-9DEC7CDD9DA6}" type="datetimeFigureOut">
              <a:rPr lang="en-US" smtClean="0"/>
              <a:pPr/>
              <a:t>1/26/2018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58F86-C1D1-4C1C-A442-EE949129CF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1E443-B26E-44B6-8984-9DEC7CDD9DA6}" type="datetimeFigureOut">
              <a:rPr lang="en-US" smtClean="0"/>
              <a:pPr/>
              <a:t>1/26/2018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58F86-C1D1-4C1C-A442-EE949129CF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1E443-B26E-44B6-8984-9DEC7CDD9DA6}" type="datetimeFigureOut">
              <a:rPr lang="en-US" smtClean="0"/>
              <a:pPr/>
              <a:t>1/26/2018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58F86-C1D1-4C1C-A442-EE949129CF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1E443-B26E-44B6-8984-9DEC7CDD9DA6}" type="datetimeFigureOut">
              <a:rPr lang="en-US" smtClean="0"/>
              <a:pPr/>
              <a:t>1/26/2018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58F86-C1D1-4C1C-A442-EE949129CF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1E443-B26E-44B6-8984-9DEC7CDD9DA6}" type="datetimeFigureOut">
              <a:rPr lang="en-US" smtClean="0"/>
              <a:pPr/>
              <a:t>1/26/2018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58F86-C1D1-4C1C-A442-EE949129CF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1E443-B26E-44B6-8984-9DEC7CDD9DA6}" type="datetimeFigureOut">
              <a:rPr lang="en-US" smtClean="0"/>
              <a:pPr/>
              <a:t>1/26/2018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58F86-C1D1-4C1C-A442-EE949129CF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1E443-B26E-44B6-8984-9DEC7CDD9DA6}" type="datetimeFigureOut">
              <a:rPr lang="en-US" smtClean="0"/>
              <a:pPr/>
              <a:t>1/26/2018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58F86-C1D1-4C1C-A442-EE949129CF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C1E443-B26E-44B6-8984-9DEC7CDD9DA6}" type="datetimeFigureOut">
              <a:rPr lang="en-US" smtClean="0"/>
              <a:pPr/>
              <a:t>1/26/2018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658F86-C1D1-4C1C-A442-EE949129CF5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eart of Worship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eart of Worship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819400" y="76200"/>
            <a:ext cx="3581400" cy="45720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Heart of Worship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685800"/>
            <a:ext cx="6629400" cy="4953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When the music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fades  All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 stripped away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 I simply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come  Longing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just to bring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Something that's of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worth  That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will bless your heart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050" b="1" dirty="0" smtClean="0"/>
              <a:t/>
            </a:r>
            <a:br>
              <a:rPr lang="en-US" sz="1050" b="1" dirty="0" smtClean="0"/>
            </a:br>
            <a:r>
              <a:rPr lang="en-US" sz="1050" b="1" dirty="0" smtClean="0"/>
              <a:t/>
            </a:r>
            <a:br>
              <a:rPr lang="en-US" sz="1050" b="1" dirty="0" smtClean="0"/>
            </a:br>
            <a:r>
              <a:rPr lang="en-US" sz="1800" b="1" dirty="0" smtClean="0">
                <a:solidFill>
                  <a:srgbClr val="FF0000"/>
                </a:solidFill>
              </a:rPr>
              <a:t>Pre-Chorus                                                                                                                  I'll </a:t>
            </a:r>
            <a:r>
              <a:rPr lang="en-US" sz="1800" b="1" dirty="0" smtClean="0">
                <a:solidFill>
                  <a:srgbClr val="FF0000"/>
                </a:solidFill>
              </a:rPr>
              <a:t>bring you more than a </a:t>
            </a:r>
            <a:r>
              <a:rPr lang="en-US" sz="1800" b="1" dirty="0" smtClean="0">
                <a:solidFill>
                  <a:srgbClr val="FF0000"/>
                </a:solidFill>
              </a:rPr>
              <a:t>song  For </a:t>
            </a:r>
            <a:r>
              <a:rPr lang="en-US" sz="1800" b="1" dirty="0" smtClean="0">
                <a:solidFill>
                  <a:srgbClr val="FF0000"/>
                </a:solidFill>
              </a:rPr>
              <a:t>a song in itself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Is not what you have </a:t>
            </a:r>
            <a:r>
              <a:rPr lang="en-US" sz="1800" b="1" dirty="0" smtClean="0">
                <a:solidFill>
                  <a:srgbClr val="FF0000"/>
                </a:solidFill>
              </a:rPr>
              <a:t>required  You </a:t>
            </a:r>
            <a:r>
              <a:rPr lang="en-US" sz="1800" b="1" dirty="0" smtClean="0">
                <a:solidFill>
                  <a:srgbClr val="FF0000"/>
                </a:solidFill>
              </a:rPr>
              <a:t>search much deeper within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Through the way things </a:t>
            </a:r>
            <a:r>
              <a:rPr lang="en-US" sz="1800" b="1" dirty="0" smtClean="0">
                <a:solidFill>
                  <a:srgbClr val="FF0000"/>
                </a:solidFill>
              </a:rPr>
              <a:t>appear  You're </a:t>
            </a:r>
            <a:r>
              <a:rPr lang="en-US" sz="1800" b="1" dirty="0" smtClean="0">
                <a:solidFill>
                  <a:srgbClr val="FF0000"/>
                </a:solidFill>
              </a:rPr>
              <a:t>looking into my heart</a:t>
            </a:r>
            <a:r>
              <a:rPr lang="en-US" sz="1050" b="1" dirty="0" smtClean="0"/>
              <a:t/>
            </a:r>
            <a:br>
              <a:rPr lang="en-US" sz="1050" b="1" dirty="0" smtClean="0"/>
            </a:br>
            <a:endParaRPr lang="en-US" sz="1050" b="1" dirty="0" smtClean="0"/>
          </a:p>
          <a:p>
            <a:endParaRPr lang="en-US" sz="1050" dirty="0" smtClean="0"/>
          </a:p>
          <a:p>
            <a:pPr>
              <a:buNone/>
            </a:pPr>
            <a:r>
              <a:rPr lang="en-US" sz="1800" b="1" dirty="0" smtClean="0">
                <a:solidFill>
                  <a:srgbClr val="FF0000"/>
                </a:solidFill>
              </a:rPr>
              <a:t>Chorus</a:t>
            </a:r>
          </a:p>
          <a:p>
            <a:pPr marL="0" indent="0">
              <a:buNone/>
            </a:pPr>
            <a:r>
              <a:rPr lang="en-US" sz="1800" b="1" dirty="0" smtClean="0">
                <a:solidFill>
                  <a:srgbClr val="FF0000"/>
                </a:solidFill>
              </a:rPr>
              <a:t>I'm </a:t>
            </a:r>
            <a:r>
              <a:rPr lang="en-US" sz="1800" b="1" dirty="0" smtClean="0">
                <a:solidFill>
                  <a:srgbClr val="FF0000"/>
                </a:solidFill>
              </a:rPr>
              <a:t>coming back to the heart of worship </a:t>
            </a:r>
            <a:r>
              <a:rPr lang="en-US" sz="1800" b="1" dirty="0" smtClean="0">
                <a:solidFill>
                  <a:srgbClr val="FF0000"/>
                </a:solidFill>
              </a:rPr>
              <a:t> And </a:t>
            </a:r>
            <a:r>
              <a:rPr lang="en-US" sz="1800" b="1" dirty="0" smtClean="0">
                <a:solidFill>
                  <a:srgbClr val="FF0000"/>
                </a:solidFill>
              </a:rPr>
              <a:t>it's all about You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It's all about You, </a:t>
            </a:r>
            <a:r>
              <a:rPr lang="en-US" sz="1800" b="1" dirty="0" smtClean="0">
                <a:solidFill>
                  <a:srgbClr val="FF0000"/>
                </a:solidFill>
              </a:rPr>
              <a:t>Jesus  </a:t>
            </a:r>
            <a:r>
              <a:rPr lang="en-US" sz="1800" b="1" dirty="0" smtClean="0">
                <a:solidFill>
                  <a:srgbClr val="FF0000"/>
                </a:solidFill>
              </a:rPr>
              <a:t>I'm sorry, Lord, for the thing I've made it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When it's all about </a:t>
            </a:r>
            <a:r>
              <a:rPr lang="en-US" sz="1800" b="1" dirty="0" smtClean="0">
                <a:solidFill>
                  <a:srgbClr val="FF0000"/>
                </a:solidFill>
              </a:rPr>
              <a:t>You  </a:t>
            </a:r>
            <a:r>
              <a:rPr lang="en-US" sz="1800" b="1" dirty="0" smtClean="0">
                <a:solidFill>
                  <a:srgbClr val="FF0000"/>
                </a:solidFill>
              </a:rPr>
              <a:t>It's all about You, Jesus</a:t>
            </a:r>
            <a:r>
              <a:rPr lang="en-US" sz="1050" b="1" dirty="0" smtClean="0"/>
              <a:t/>
            </a:r>
            <a:br>
              <a:rPr lang="en-US" sz="1050" b="1" dirty="0" smtClean="0"/>
            </a:br>
            <a:endParaRPr lang="en-US" sz="1050" b="1" dirty="0" smtClean="0"/>
          </a:p>
          <a:p>
            <a:pPr marL="0" indent="0">
              <a:buNone/>
            </a:pPr>
            <a:endParaRPr lang="en-US" sz="1050" b="1" dirty="0" smtClean="0"/>
          </a:p>
          <a:p>
            <a:pPr marL="0" indent="0">
              <a:buNone/>
            </a:pPr>
            <a:r>
              <a:rPr lang="en-US" sz="1050" b="1" dirty="0" smtClean="0"/>
              <a:t/>
            </a:r>
            <a:br>
              <a:rPr lang="en-US" sz="1050" b="1" dirty="0" smtClean="0"/>
            </a:br>
            <a:r>
              <a:rPr lang="en-US" sz="1800" b="1" dirty="0" smtClean="0"/>
              <a:t>King of endless worth No one could express How much you deserve</a:t>
            </a:r>
            <a:r>
              <a:rPr lang="en-US" sz="1050" b="1" dirty="0" smtClean="0"/>
              <a:t/>
            </a:r>
            <a:br>
              <a:rPr lang="en-US" sz="1050" b="1" dirty="0" smtClean="0"/>
            </a:br>
            <a:r>
              <a:rPr lang="en-US" sz="1800" b="1" dirty="0" smtClean="0"/>
              <a:t>Though I'm weak and poor All I have is yours Every single </a:t>
            </a:r>
            <a:r>
              <a:rPr lang="en-US" sz="1800" b="1" dirty="0" smtClean="0"/>
              <a:t>breath   </a:t>
            </a:r>
            <a:endParaRPr lang="en-US" sz="105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</TotalTime>
  <Words>11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Heart of Worship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Stand In Awe</dc:title>
  <dc:creator>jungyeo park</dc:creator>
  <cp:lastModifiedBy>mary</cp:lastModifiedBy>
  <cp:revision>16</cp:revision>
  <dcterms:created xsi:type="dcterms:W3CDTF">2016-01-27T03:27:00Z</dcterms:created>
  <dcterms:modified xsi:type="dcterms:W3CDTF">2018-01-27T04:20:57Z</dcterms:modified>
</cp:coreProperties>
</file>