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7191A-8FAB-439D-9868-7189239CAC43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1C208-3F32-4C26-B4B1-9C3A2C3B89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는 여호와 창조의  하나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IS JEHOV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00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is Jehovah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5029200" cy="5867400"/>
          </a:xfrm>
        </p:spPr>
        <p:txBody>
          <a:bodyPr>
            <a:noAutofit/>
          </a:bodyPr>
          <a:lstStyle/>
          <a:p>
            <a:pPr algn="l">
              <a:tabLst>
                <a:tab pos="0" algn="l"/>
              </a:tabLst>
            </a:pPr>
            <a:r>
              <a:rPr lang="en-US" sz="1800" b="1" dirty="0" smtClean="0">
                <a:solidFill>
                  <a:schemeClr val="tx1"/>
                </a:solidFill>
              </a:rPr>
              <a:t>1.  He </a:t>
            </a:r>
            <a:r>
              <a:rPr lang="en-US" sz="1800" b="1" dirty="0" smtClean="0">
                <a:solidFill>
                  <a:schemeClr val="tx1"/>
                </a:solidFill>
              </a:rPr>
              <a:t>is Jehovah, God of creation.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 He is Jehovah, Lord God almighty.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 The Balm of Gilead, the Rock of Ages.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 He is Jehovah, the God that </a:t>
            </a:r>
            <a:r>
              <a:rPr lang="en-US" sz="1800" b="1" dirty="0" err="1" smtClean="0">
                <a:solidFill>
                  <a:schemeClr val="tx1"/>
                </a:solidFill>
              </a:rPr>
              <a:t>healeth</a:t>
            </a:r>
            <a:r>
              <a:rPr lang="en-US" sz="1800" b="1" dirty="0" smtClean="0">
                <a:solidFill>
                  <a:schemeClr val="tx1"/>
                </a:solidFill>
              </a:rPr>
              <a:t> thee.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</a:t>
            </a:r>
            <a:r>
              <a:rPr lang="en-US" sz="1800" b="1" dirty="0" smtClean="0">
                <a:solidFill>
                  <a:schemeClr val="tx1"/>
                </a:solidFill>
              </a:rPr>
              <a:t>.  He is the great I Am, the God of Abraham,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Jehovah Shalom, the God peace I am.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The God of Israel, the Everlasting One.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He is Jehovah, the God that </a:t>
            </a:r>
            <a:r>
              <a:rPr lang="en-US" sz="1800" b="1" dirty="0" err="1" smtClean="0">
                <a:solidFill>
                  <a:schemeClr val="tx1"/>
                </a:solidFill>
              </a:rPr>
              <a:t>healeth</a:t>
            </a:r>
            <a:r>
              <a:rPr lang="en-US" sz="1800" b="1" dirty="0" smtClean="0">
                <a:solidFill>
                  <a:schemeClr val="tx1"/>
                </a:solidFill>
              </a:rPr>
              <a:t> thee.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358775" indent="-358775" algn="l"/>
            <a:r>
              <a:rPr lang="en-US" sz="1800" b="1" dirty="0" smtClean="0">
                <a:solidFill>
                  <a:srgbClr val="FF0000"/>
                </a:solidFill>
              </a:rPr>
              <a:t>     </a:t>
            </a:r>
          </a:p>
          <a:p>
            <a:pPr marL="358775" indent="-358775" algn="l"/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Chorus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Sing </a:t>
            </a:r>
            <a:r>
              <a:rPr lang="en-US" sz="1800" b="1" dirty="0" smtClean="0">
                <a:solidFill>
                  <a:srgbClr val="FF0000"/>
                </a:solidFill>
              </a:rPr>
              <a:t>hallelujah, sing hallelujah,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Sing </a:t>
            </a:r>
            <a:r>
              <a:rPr lang="en-US" sz="1800" b="1" dirty="0" smtClean="0">
                <a:solidFill>
                  <a:srgbClr val="FF0000"/>
                </a:solidFill>
              </a:rPr>
              <a:t>hallelujah, sing hallelujah.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He </a:t>
            </a:r>
            <a:r>
              <a:rPr lang="en-US" sz="1800" b="1" dirty="0" smtClean="0">
                <a:solidFill>
                  <a:srgbClr val="FF0000"/>
                </a:solidFill>
              </a:rPr>
              <a:t>is Jehovah, Lord God almighty.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He </a:t>
            </a:r>
            <a:r>
              <a:rPr lang="en-US" sz="1800" b="1" dirty="0" smtClean="0">
                <a:solidFill>
                  <a:srgbClr val="FF0000"/>
                </a:solidFill>
              </a:rPr>
              <a:t>is Jehovah, the God that </a:t>
            </a:r>
            <a:r>
              <a:rPr lang="en-US" sz="1800" b="1" dirty="0" err="1" smtClean="0">
                <a:solidFill>
                  <a:srgbClr val="FF0000"/>
                </a:solidFill>
              </a:rPr>
              <a:t>healeth</a:t>
            </a:r>
            <a:r>
              <a:rPr lang="en-US" sz="1800" b="1" dirty="0" smtClean="0">
                <a:solidFill>
                  <a:srgbClr val="FF0000"/>
                </a:solidFill>
              </a:rPr>
              <a:t> thee.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marL="60325" indent="-60325" algn="l"/>
            <a:endParaRPr lang="en-US" sz="1800" b="1" dirty="0" smtClean="0">
              <a:solidFill>
                <a:schemeClr val="tx1"/>
              </a:solidFill>
            </a:endParaRPr>
          </a:p>
          <a:p>
            <a:pPr marL="120650" indent="-120650" algn="l">
              <a:tabLst>
                <a:tab pos="225425" algn="l"/>
              </a:tabLst>
            </a:pPr>
            <a:r>
              <a:rPr lang="en-US" sz="1800" b="1" dirty="0" smtClean="0">
                <a:solidFill>
                  <a:schemeClr val="tx1"/>
                </a:solidFill>
              </a:rPr>
              <a:t>3.  He’s your Provider, Jehovah </a:t>
            </a:r>
            <a:r>
              <a:rPr lang="en-US" sz="1800" b="1" dirty="0" err="1" smtClean="0">
                <a:solidFill>
                  <a:schemeClr val="tx1"/>
                </a:solidFill>
              </a:rPr>
              <a:t>Jireh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God of salvation, God of Messiah;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The Son he sent to you, and testified of him.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He is Jehovah, the God that </a:t>
            </a:r>
            <a:r>
              <a:rPr lang="en-US" sz="1800" b="1" dirty="0" err="1" smtClean="0">
                <a:solidFill>
                  <a:schemeClr val="tx1"/>
                </a:solidFill>
              </a:rPr>
              <a:t>healeth</a:t>
            </a:r>
            <a:r>
              <a:rPr lang="en-US" sz="1800" b="1" dirty="0" smtClean="0">
                <a:solidFill>
                  <a:schemeClr val="tx1"/>
                </a:solidFill>
              </a:rPr>
              <a:t> thee.</a:t>
            </a:r>
          </a:p>
          <a:p>
            <a:pPr marL="457200" indent="-457200" algn="l">
              <a:buAutoNum type="arabicPeriod" startAt="3"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is Jehovah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is Jehovah </dc:title>
  <dc:creator>user</dc:creator>
  <cp:lastModifiedBy>mary</cp:lastModifiedBy>
  <cp:revision>8</cp:revision>
  <dcterms:created xsi:type="dcterms:W3CDTF">2016-08-01T02:35:26Z</dcterms:created>
  <dcterms:modified xsi:type="dcterms:W3CDTF">2018-01-05T21:33:27Z</dcterms:modified>
</cp:coreProperties>
</file>