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 autoAdjust="0"/>
    <p:restoredTop sz="94660" autoAdjust="0"/>
  </p:normalViewPr>
  <p:slideViewPr>
    <p:cSldViewPr showGuides="1">
      <p:cViewPr varScale="1">
        <p:scale>
          <a:sx n="106" d="100"/>
          <a:sy n="106" d="100"/>
        </p:scale>
        <p:origin x="-67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541E-DD05-42FC-AE43-661207E699F4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2B893-8EC3-4A6E-A4CF-804D6F85D5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541E-DD05-42FC-AE43-661207E699F4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2B893-8EC3-4A6E-A4CF-804D6F85D5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541E-DD05-42FC-AE43-661207E699F4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2B893-8EC3-4A6E-A4CF-804D6F85D5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541E-DD05-42FC-AE43-661207E699F4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2B893-8EC3-4A6E-A4CF-804D6F85D5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541E-DD05-42FC-AE43-661207E699F4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2B893-8EC3-4A6E-A4CF-804D6F85D5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541E-DD05-42FC-AE43-661207E699F4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2B893-8EC3-4A6E-A4CF-804D6F85D5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541E-DD05-42FC-AE43-661207E699F4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2B893-8EC3-4A6E-A4CF-804D6F85D5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541E-DD05-42FC-AE43-661207E699F4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2B893-8EC3-4A6E-A4CF-804D6F85D5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541E-DD05-42FC-AE43-661207E699F4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2B893-8EC3-4A6E-A4CF-804D6F85D5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541E-DD05-42FC-AE43-661207E699F4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2B893-8EC3-4A6E-A4CF-804D6F85D5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1541E-DD05-42FC-AE43-661207E699F4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2B893-8EC3-4A6E-A4CF-804D6F85D5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1541E-DD05-42FC-AE43-661207E699F4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2B893-8EC3-4A6E-A4CF-804D6F85D5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여호와는 광대하시도다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eat is the Lo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228600"/>
            <a:ext cx="8458200" cy="6858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Great is the Lord and most worthy of praise 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219200"/>
            <a:ext cx="5257800" cy="4876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 smtClean="0"/>
              <a:t>Great is the Lord and most worthy of praise</a:t>
            </a:r>
            <a:br>
              <a:rPr lang="en-US" sz="2000" b="1" dirty="0" smtClean="0"/>
            </a:br>
            <a:r>
              <a:rPr lang="en-US" sz="2000" b="1" dirty="0" smtClean="0"/>
              <a:t>The city of our God, the holy place</a:t>
            </a:r>
            <a:br>
              <a:rPr lang="en-US" sz="2000" b="1" dirty="0" smtClean="0"/>
            </a:br>
            <a:r>
              <a:rPr lang="en-US" sz="2000" b="1" dirty="0" smtClean="0"/>
              <a:t>The joy of the whole earth</a:t>
            </a:r>
            <a:br>
              <a:rPr lang="en-US" sz="2000" b="1" dirty="0" smtClean="0"/>
            </a:br>
            <a:r>
              <a:rPr lang="en-US" sz="2000" b="1" dirty="0" smtClean="0"/>
              <a:t>Great is the Lord in whom we have the victory</a:t>
            </a:r>
            <a:br>
              <a:rPr lang="en-US" sz="2000" b="1" dirty="0" smtClean="0"/>
            </a:br>
            <a:r>
              <a:rPr lang="en-US" sz="2000" b="1" dirty="0" smtClean="0"/>
              <a:t>He aids us against the enemy</a:t>
            </a:r>
            <a:br>
              <a:rPr lang="en-US" sz="2000" b="1" dirty="0" smtClean="0"/>
            </a:br>
            <a:r>
              <a:rPr lang="en-US" sz="2000" b="1" dirty="0" smtClean="0"/>
              <a:t>We bow down on our knees</a:t>
            </a:r>
            <a:br>
              <a:rPr lang="en-US" sz="2000" b="1" dirty="0" smtClean="0"/>
            </a:br>
            <a:endParaRPr lang="en-US" sz="2000" b="1" dirty="0" smtClean="0"/>
          </a:p>
          <a:p>
            <a:pPr marL="0" indent="0">
              <a:buNone/>
            </a:pPr>
            <a:endParaRPr lang="en-US" sz="2000" b="1" dirty="0" smtClean="0"/>
          </a:p>
          <a:p>
            <a:pPr marL="0" indent="0">
              <a:buNone/>
            </a:pP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>And Lord, we want to lift Your name on high</a:t>
            </a:r>
            <a:br>
              <a:rPr lang="en-US" sz="2000" b="1" dirty="0" smtClean="0"/>
            </a:br>
            <a:r>
              <a:rPr lang="en-US" sz="2000" b="1" dirty="0" smtClean="0"/>
              <a:t>And Lord, we want to thank You</a:t>
            </a:r>
            <a:br>
              <a:rPr lang="en-US" sz="2000" b="1" dirty="0" smtClean="0"/>
            </a:br>
            <a:r>
              <a:rPr lang="en-US" sz="2000" b="1" dirty="0" smtClean="0"/>
              <a:t>For the works You've done in our lives</a:t>
            </a:r>
            <a:br>
              <a:rPr lang="en-US" sz="2000" b="1" dirty="0" smtClean="0"/>
            </a:br>
            <a:r>
              <a:rPr lang="en-US" sz="2000" b="1" dirty="0" smtClean="0"/>
              <a:t>And Lord, we trust in Your unfailing love</a:t>
            </a:r>
            <a:br>
              <a:rPr lang="en-US" sz="2000" b="1" dirty="0" smtClean="0"/>
            </a:br>
            <a:r>
              <a:rPr lang="en-US" sz="2000" b="1" dirty="0" smtClean="0"/>
              <a:t>For You alone are God eternal</a:t>
            </a:r>
            <a:br>
              <a:rPr lang="en-US" sz="2000" b="1" dirty="0" smtClean="0"/>
            </a:br>
            <a:r>
              <a:rPr lang="en-US" sz="2000" b="1" dirty="0" smtClean="0"/>
              <a:t>Throughout earth and heaven above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/>
            </a:r>
            <a:br>
              <a:rPr lang="en-US" sz="2000" b="1" dirty="0" smtClean="0"/>
            </a:b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18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Great is the Lord and most worthy of praise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jungyeo park</dc:creator>
  <cp:lastModifiedBy>mary</cp:lastModifiedBy>
  <cp:revision>8</cp:revision>
  <dcterms:created xsi:type="dcterms:W3CDTF">2016-03-11T12:28:24Z</dcterms:created>
  <dcterms:modified xsi:type="dcterms:W3CDTF">2018-01-31T19:11:21Z</dcterms:modified>
</cp:coreProperties>
</file>