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7" d="100"/>
          <a:sy n="87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C9A31-1FD0-40AF-9AAD-6646C630744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A92B-675E-4DFF-89B4-D6900B0163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안에 자유있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0"/>
            <a:ext cx="914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731520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smtClean="0">
                <a:solidFill>
                  <a:schemeClr val="tx1"/>
                </a:solidFill>
              </a:rPr>
              <a:t>the Father  There is freedom  There is hope  in the name that is Jesus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Lay Your life down,  give it all now  We are found  in the love of the Savior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               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We've </a:t>
            </a:r>
            <a:r>
              <a:rPr lang="en-US" sz="1800" b="1" dirty="0" smtClean="0">
                <a:solidFill>
                  <a:srgbClr val="FF0000"/>
                </a:solidFill>
              </a:rPr>
              <a:t>come alive in You   Set free to show the truth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Our lives will never be the same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       We're </a:t>
            </a:r>
            <a:r>
              <a:rPr lang="en-US" sz="1800" b="1" dirty="0" smtClean="0">
                <a:solidFill>
                  <a:srgbClr val="FF0000"/>
                </a:solidFill>
              </a:rPr>
              <a:t>giving it all away, away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We're giving it all to go Your </a:t>
            </a:r>
            <a:r>
              <a:rPr lang="en-US" sz="1800" b="1" dirty="0" smtClean="0">
                <a:solidFill>
                  <a:srgbClr val="FF0000"/>
                </a:solidFill>
              </a:rPr>
              <a:t>way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are sold out </a:t>
            </a:r>
            <a:r>
              <a:rPr lang="en-US" sz="1800" b="1" dirty="0" smtClean="0">
                <a:solidFill>
                  <a:schemeClr val="tx1"/>
                </a:solidFill>
              </a:rPr>
              <a:t>To </a:t>
            </a:r>
            <a:r>
              <a:rPr lang="en-US" sz="1800" b="1" dirty="0" smtClean="0">
                <a:solidFill>
                  <a:schemeClr val="tx1"/>
                </a:solidFill>
              </a:rPr>
              <a:t>Your calling  Everything that we are  For Your glory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Take our hearts now,  Have it all now  Let our lives shine the light  Like the morning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Roll back the curtains from our eyes </a:t>
            </a:r>
            <a:r>
              <a:rPr lang="en-US" sz="1800" b="1" dirty="0" smtClean="0">
                <a:solidFill>
                  <a:schemeClr val="tx1"/>
                </a:solidFill>
              </a:rPr>
              <a:t> And </a:t>
            </a:r>
            <a:r>
              <a:rPr lang="en-US" sz="1800" b="1" dirty="0" smtClean="0">
                <a:solidFill>
                  <a:schemeClr val="tx1"/>
                </a:solidFill>
              </a:rPr>
              <a:t>now we can see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Show us the way, your truth and </a:t>
            </a:r>
            <a:r>
              <a:rPr lang="en-US" sz="1800" b="1" dirty="0" smtClean="0">
                <a:solidFill>
                  <a:schemeClr val="tx1"/>
                </a:solidFill>
              </a:rPr>
              <a:t>life We </a:t>
            </a:r>
            <a:r>
              <a:rPr lang="en-US" sz="1800" b="1" dirty="0" smtClean="0">
                <a:solidFill>
                  <a:schemeClr val="tx1"/>
                </a:solidFill>
              </a:rPr>
              <a:t>offer our lives to bring you fame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caught in your </a:t>
            </a:r>
            <a:r>
              <a:rPr lang="en-US" sz="1800" b="1" dirty="0" smtClean="0">
                <a:solidFill>
                  <a:schemeClr val="tx1"/>
                </a:solidFill>
              </a:rPr>
              <a:t>freedom We're </a:t>
            </a:r>
            <a:r>
              <a:rPr lang="en-US" sz="1800" b="1" dirty="0" smtClean="0">
                <a:solidFill>
                  <a:schemeClr val="tx1"/>
                </a:solidFill>
              </a:rPr>
              <a:t>caught in your freedom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our God</dc:title>
  <dc:creator>jungyeo park</dc:creator>
  <cp:lastModifiedBy>mary</cp:lastModifiedBy>
  <cp:revision>15</cp:revision>
  <dcterms:created xsi:type="dcterms:W3CDTF">2016-05-26T13:14:33Z</dcterms:created>
  <dcterms:modified xsi:type="dcterms:W3CDTF">2018-01-26T17:49:30Z</dcterms:modified>
</cp:coreProperties>
</file>