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86" d="100"/>
          <a:sy n="86" d="100"/>
        </p:scale>
        <p:origin x="-1248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86E78-6390-4B66-9B2A-2C7AF34BD5E9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BB0E2-48CA-4CA6-B139-AA879EAA32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아버지 사랑합니다1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905250" y="1676400"/>
            <a:ext cx="5238750" cy="381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ther I Love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152400"/>
            <a:ext cx="35814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Father I Love You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59436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Father, I love You Father, I worship You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en-US" sz="2000" b="1" dirty="0" smtClean="0"/>
              <a:t>Father, fill me with Your love Fill me with Your love</a:t>
            </a:r>
            <a:br>
              <a:rPr lang="en-US" sz="2000" b="1" dirty="0" smtClean="0"/>
            </a:br>
            <a:r>
              <a:rPr lang="zh-TW" altLang="en-US" sz="2000" b="1" dirty="0" smtClean="0"/>
              <a:t>父</a:t>
            </a:r>
            <a:r>
              <a:rPr lang="zh-TW" altLang="en-US" sz="2000" b="1" dirty="0" smtClean="0"/>
              <a:t>親 </a:t>
            </a:r>
            <a:r>
              <a:rPr lang="ko-KR" altLang="en-US" sz="2000" b="1" dirty="0" smtClean="0"/>
              <a:t>使</a:t>
            </a:r>
            <a:r>
              <a:rPr lang="zh-TW" altLang="en-US" sz="2000" b="1" dirty="0" smtClean="0"/>
              <a:t>我</a:t>
            </a:r>
            <a:r>
              <a:rPr lang="ko-KR" altLang="en-US" sz="2000" b="1" dirty="0" smtClean="0"/>
              <a:t>傾慕   </a:t>
            </a:r>
            <a:r>
              <a:rPr lang="zh-TW" altLang="en-US" sz="2000" b="1" dirty="0" smtClean="0"/>
              <a:t>父</a:t>
            </a:r>
            <a:r>
              <a:rPr lang="zh-TW" altLang="en-US" sz="2000" b="1" dirty="0" smtClean="0"/>
              <a:t>親 </a:t>
            </a:r>
            <a:r>
              <a:rPr lang="ko-KR" altLang="en-US" sz="2000" b="1" dirty="0" smtClean="0"/>
              <a:t>使</a:t>
            </a:r>
            <a:r>
              <a:rPr lang="zh-TW" altLang="en-US" sz="2000" b="1" dirty="0" smtClean="0"/>
              <a:t>我 </a:t>
            </a:r>
            <a:r>
              <a:rPr lang="ko-KR" altLang="en-US" sz="2000" b="1" dirty="0" smtClean="0"/>
              <a:t>俯</a:t>
            </a:r>
            <a:r>
              <a:rPr lang="en-US" sz="2000" b="1" dirty="0" smtClean="0"/>
              <a:t>伏</a:t>
            </a:r>
          </a:p>
          <a:p>
            <a:pPr marL="0" indent="0">
              <a:buNone/>
            </a:pPr>
            <a:r>
              <a:rPr lang="zh-TW" altLang="en-US" sz="2000" b="1" dirty="0" smtClean="0"/>
              <a:t>父親 </a:t>
            </a:r>
            <a:r>
              <a:rPr lang="ko-KR" altLang="en-US" sz="2000" b="1" dirty="0" smtClean="0"/>
              <a:t>使</a:t>
            </a:r>
            <a:r>
              <a:rPr lang="zh-TW" altLang="en-US" sz="2000" b="1" dirty="0" smtClean="0"/>
              <a:t>我</a:t>
            </a:r>
            <a:r>
              <a:rPr lang="ko-KR" altLang="en-US" sz="2000" b="1" dirty="0" smtClean="0"/>
              <a:t>內充滿   充滿  </a:t>
            </a:r>
            <a:r>
              <a:rPr lang="ko-KR" altLang="en-US" sz="2000" b="1" dirty="0" smtClean="0"/>
              <a:t>祢</a:t>
            </a:r>
            <a:r>
              <a:rPr lang="zh-TW" altLang="en-US" sz="2000" b="1" dirty="0" smtClean="0"/>
              <a:t>的</a:t>
            </a:r>
            <a:r>
              <a:rPr lang="zh-TW" altLang="en-US" sz="2000" b="1" dirty="0" smtClean="0"/>
              <a:t>愛</a:t>
            </a:r>
            <a:endParaRPr lang="en-US" altLang="zh-TW" sz="2000" b="1" dirty="0" smtClean="0"/>
          </a:p>
          <a:p>
            <a:pPr marL="0" indent="0">
              <a:buNone/>
            </a:pPr>
            <a:endParaRPr lang="en-US" altLang="zh-TW" sz="2000" b="1" dirty="0" smtClean="0"/>
          </a:p>
          <a:p>
            <a:pPr marL="0" indent="0">
              <a:buNone/>
            </a:pPr>
            <a:endParaRPr lang="en-US" altLang="zh-TW" sz="2000" b="1" dirty="0" smtClean="0"/>
          </a:p>
          <a:p>
            <a:pPr marL="0" indent="0">
              <a:buNone/>
            </a:pPr>
            <a:r>
              <a:rPr lang="en-US" sz="2000" b="1" dirty="0" smtClean="0"/>
              <a:t>Jesus</a:t>
            </a:r>
            <a:r>
              <a:rPr lang="en-US" sz="2000" b="1" dirty="0" smtClean="0"/>
              <a:t>, I love You Jesus, I worship You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en-US" sz="2000" b="1" dirty="0" smtClean="0"/>
              <a:t>Jesus, fill me with Your love Fill me with Your love</a:t>
            </a:r>
            <a:br>
              <a:rPr lang="en-US" sz="2000" b="1" dirty="0" smtClean="0"/>
            </a:br>
            <a:r>
              <a:rPr lang="zh-CN" altLang="en-US" sz="2000" b="1" dirty="0" smtClean="0"/>
              <a:t>耶</a:t>
            </a:r>
            <a:r>
              <a:rPr lang="zh-CN" altLang="en-US" sz="2000" b="1" dirty="0" smtClean="0"/>
              <a:t>稣 </a:t>
            </a:r>
            <a:r>
              <a:rPr lang="ko-KR" altLang="en-US" sz="2000" b="1" dirty="0" smtClean="0"/>
              <a:t>使</a:t>
            </a:r>
            <a:r>
              <a:rPr lang="zh-TW" altLang="en-US" sz="2000" b="1" dirty="0" smtClean="0"/>
              <a:t>我</a:t>
            </a:r>
            <a:r>
              <a:rPr lang="ko-KR" altLang="en-US" sz="2000" b="1" dirty="0" smtClean="0"/>
              <a:t>傾慕   </a:t>
            </a:r>
            <a:r>
              <a:rPr lang="zh-CN" altLang="en-US" sz="2000" b="1" dirty="0" smtClean="0"/>
              <a:t>耶</a:t>
            </a:r>
            <a:r>
              <a:rPr lang="zh-CN" altLang="en-US" sz="2000" b="1" dirty="0" smtClean="0"/>
              <a:t>稣</a:t>
            </a:r>
            <a:r>
              <a:rPr lang="ko-KR" altLang="en-US" sz="2000" b="1" dirty="0" smtClean="0"/>
              <a:t>使</a:t>
            </a:r>
            <a:r>
              <a:rPr lang="zh-TW" altLang="en-US" sz="2000" b="1" dirty="0" smtClean="0"/>
              <a:t>我 </a:t>
            </a:r>
            <a:r>
              <a:rPr lang="ko-KR" altLang="en-US" sz="2000" b="1" dirty="0" smtClean="0"/>
              <a:t>俯</a:t>
            </a:r>
            <a:r>
              <a:rPr lang="en-US" sz="2000" b="1" dirty="0" smtClean="0"/>
              <a:t>伏</a:t>
            </a:r>
            <a:endParaRPr lang="en-US" sz="2000" b="1" dirty="0" smtClean="0"/>
          </a:p>
          <a:p>
            <a:pPr marL="0" indent="0">
              <a:buNone/>
            </a:pPr>
            <a:r>
              <a:rPr lang="zh-CN" altLang="en-US" sz="2000" b="1" dirty="0" smtClean="0"/>
              <a:t>耶</a:t>
            </a:r>
            <a:r>
              <a:rPr lang="zh-CN" altLang="en-US" sz="2000" b="1" dirty="0" smtClean="0"/>
              <a:t>稣 </a:t>
            </a:r>
            <a:r>
              <a:rPr lang="ko-KR" altLang="en-US" sz="2000" b="1" dirty="0" smtClean="0"/>
              <a:t>使</a:t>
            </a:r>
            <a:r>
              <a:rPr lang="zh-TW" altLang="en-US" sz="2000" b="1" dirty="0" smtClean="0"/>
              <a:t>我</a:t>
            </a:r>
            <a:r>
              <a:rPr lang="ko-KR" altLang="en-US" sz="2000" b="1" dirty="0" smtClean="0"/>
              <a:t>內充滿   充滿  祢</a:t>
            </a:r>
            <a:r>
              <a:rPr lang="zh-TW" altLang="en-US" sz="2000" b="1" dirty="0" smtClean="0"/>
              <a:t>的愛</a:t>
            </a:r>
            <a:endParaRPr lang="en-US" altLang="zh-TW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en-US" sz="2000" b="1" dirty="0" smtClean="0"/>
              <a:t>Holy </a:t>
            </a:r>
            <a:r>
              <a:rPr lang="en-US" sz="2000" b="1" dirty="0" smtClean="0"/>
              <a:t>Spirit, I love You  Holy Spirit, I worship You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en-US" sz="2000" b="1" dirty="0" smtClean="0"/>
              <a:t>Holy </a:t>
            </a:r>
            <a:r>
              <a:rPr lang="en-US" sz="2000" b="1" dirty="0" smtClean="0"/>
              <a:t>Spirit, fill me with Your love fill me with Your </a:t>
            </a:r>
            <a:r>
              <a:rPr lang="en-US" sz="2000" b="1" dirty="0" smtClean="0"/>
              <a:t>love</a:t>
            </a:r>
          </a:p>
          <a:p>
            <a:pPr marL="0" indent="0">
              <a:buNone/>
            </a:pPr>
            <a:r>
              <a:rPr lang="ko-KR" altLang="en-US" sz="2000" b="1" dirty="0" smtClean="0"/>
              <a:t>保惠師 </a:t>
            </a:r>
            <a:r>
              <a:rPr lang="ko-KR" altLang="en-US" sz="2000" b="1" dirty="0" smtClean="0"/>
              <a:t>使</a:t>
            </a:r>
            <a:r>
              <a:rPr lang="zh-TW" altLang="en-US" sz="2000" b="1" dirty="0" smtClean="0"/>
              <a:t>我</a:t>
            </a:r>
            <a:r>
              <a:rPr lang="ko-KR" altLang="en-US" sz="2000" b="1" smtClean="0"/>
              <a:t>傾慕 </a:t>
            </a:r>
            <a:r>
              <a:rPr lang="ko-KR" altLang="en-US" sz="2000" b="1" smtClean="0"/>
              <a:t> 保惠師</a:t>
            </a:r>
            <a:r>
              <a:rPr lang="zh-TW" altLang="en-US" sz="2000" b="1" dirty="0" smtClean="0"/>
              <a:t> </a:t>
            </a:r>
            <a:r>
              <a:rPr lang="ko-KR" altLang="en-US" sz="2000" b="1" dirty="0" smtClean="0"/>
              <a:t>使</a:t>
            </a:r>
            <a:r>
              <a:rPr lang="zh-TW" altLang="en-US" sz="2000" b="1" dirty="0" smtClean="0"/>
              <a:t>我 </a:t>
            </a:r>
            <a:r>
              <a:rPr lang="ko-KR" altLang="en-US" sz="2000" b="1" dirty="0" smtClean="0"/>
              <a:t>俯</a:t>
            </a:r>
            <a:r>
              <a:rPr lang="en-US" sz="2000" b="1" dirty="0" smtClean="0"/>
              <a:t>伏</a:t>
            </a:r>
          </a:p>
          <a:p>
            <a:pPr marL="0" indent="0">
              <a:buNone/>
            </a:pPr>
            <a:r>
              <a:rPr lang="ko-KR" altLang="en-US" sz="2000" b="1" dirty="0" smtClean="0"/>
              <a:t>保惠師</a:t>
            </a:r>
            <a:r>
              <a:rPr lang="zh-TW" altLang="en-US" sz="2000" b="1" dirty="0" smtClean="0"/>
              <a:t> </a:t>
            </a:r>
            <a:r>
              <a:rPr lang="ko-KR" altLang="en-US" sz="2000" b="1" dirty="0" smtClean="0"/>
              <a:t>使</a:t>
            </a:r>
            <a:r>
              <a:rPr lang="zh-TW" altLang="en-US" sz="2000" b="1" dirty="0" smtClean="0"/>
              <a:t>我</a:t>
            </a:r>
            <a:r>
              <a:rPr lang="ko-KR" altLang="en-US" sz="2000" b="1" dirty="0" smtClean="0"/>
              <a:t>內充滿   充滿  祢</a:t>
            </a:r>
            <a:r>
              <a:rPr lang="zh-TW" altLang="en-US" sz="2000" b="1" dirty="0" smtClean="0"/>
              <a:t>的愛</a:t>
            </a:r>
            <a:endParaRPr lang="en-US" altLang="zh-TW" sz="2000" b="1" dirty="0" smtClean="0"/>
          </a:p>
          <a:p>
            <a:pPr marL="0" indent="0"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Father I Love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Father I Love You</dc:title>
  <dc:creator>jungyeo park</dc:creator>
  <cp:lastModifiedBy>mary</cp:lastModifiedBy>
  <cp:revision>9</cp:revision>
  <dcterms:created xsi:type="dcterms:W3CDTF">2016-01-27T14:26:38Z</dcterms:created>
  <dcterms:modified xsi:type="dcterms:W3CDTF">2018-01-24T22:36:12Z</dcterms:modified>
</cp:coreProperties>
</file>