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A2646-6A2C-4412-96F0-CF4EE4C8A57C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74E2A-EBD2-4F5B-A51A-9385DFA5C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n So Come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ven So Co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28956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Even So Come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57200"/>
            <a:ext cx="7924800" cy="64008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All of creation All of the earth Make straight a highway </a:t>
            </a:r>
            <a:r>
              <a:rPr lang="en-US" sz="2200" b="1" dirty="0" smtClean="0">
                <a:solidFill>
                  <a:schemeClr val="tx1"/>
                </a:solidFill>
              </a:rPr>
              <a:t>                                                A </a:t>
            </a:r>
            <a:r>
              <a:rPr lang="en-US" sz="2200" b="1" dirty="0" smtClean="0">
                <a:solidFill>
                  <a:schemeClr val="tx1"/>
                </a:solidFill>
              </a:rPr>
              <a:t>path for the Lord  Jesus is coming soon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Call back the sinner Wake up the saint Let every nation shout of </a:t>
            </a:r>
            <a:r>
              <a:rPr lang="en-US" sz="2200" b="1" dirty="0" smtClean="0">
                <a:solidFill>
                  <a:schemeClr val="tx1"/>
                </a:solidFill>
              </a:rPr>
              <a:t>                   Your </a:t>
            </a:r>
            <a:r>
              <a:rPr lang="en-US" sz="2200" b="1" dirty="0" smtClean="0">
                <a:solidFill>
                  <a:schemeClr val="tx1"/>
                </a:solidFill>
              </a:rPr>
              <a:t>fame Jesus is coming soon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Like a bride waiting for her groom We'll be a Church ready for </a:t>
            </a:r>
            <a:r>
              <a:rPr lang="en-US" sz="2200" b="1" dirty="0" smtClean="0">
                <a:solidFill>
                  <a:srgbClr val="FF0000"/>
                </a:solidFill>
              </a:rPr>
              <a:t>You                       Every </a:t>
            </a:r>
            <a:r>
              <a:rPr lang="en-US" sz="2200" b="1" dirty="0" smtClean="0">
                <a:solidFill>
                  <a:srgbClr val="FF0000"/>
                </a:solidFill>
              </a:rPr>
              <a:t>heart longing for our King  We sing </a:t>
            </a:r>
            <a:r>
              <a:rPr lang="en-US" sz="2200" b="1" dirty="0" smtClean="0">
                <a:solidFill>
                  <a:srgbClr val="FF0000"/>
                </a:solidFill>
              </a:rPr>
              <a:t>                                                   Even </a:t>
            </a:r>
            <a:r>
              <a:rPr lang="en-US" sz="2200" b="1" dirty="0" smtClean="0">
                <a:solidFill>
                  <a:srgbClr val="FF0000"/>
                </a:solidFill>
              </a:rPr>
              <a:t>so come Lord Jesus, come 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Even </a:t>
            </a:r>
            <a:r>
              <a:rPr lang="en-US" sz="2200" b="1" dirty="0" smtClean="0">
                <a:solidFill>
                  <a:srgbClr val="FF0000"/>
                </a:solidFill>
              </a:rPr>
              <a:t>so come </a:t>
            </a:r>
            <a:r>
              <a:rPr lang="en-US" sz="2200" b="1" dirty="0" smtClean="0">
                <a:solidFill>
                  <a:srgbClr val="FF0000"/>
                </a:solidFill>
              </a:rPr>
              <a:t>Lord </a:t>
            </a:r>
            <a:r>
              <a:rPr lang="en-US" sz="2200" b="1" dirty="0" smtClean="0">
                <a:solidFill>
                  <a:srgbClr val="FF0000"/>
                </a:solidFill>
              </a:rPr>
              <a:t>Jesus, come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There will be justice All will be </a:t>
            </a:r>
            <a:r>
              <a:rPr lang="en-US" sz="2200" b="1" dirty="0" smtClean="0">
                <a:solidFill>
                  <a:schemeClr val="tx1"/>
                </a:solidFill>
              </a:rPr>
              <a:t>new Your </a:t>
            </a:r>
            <a:r>
              <a:rPr lang="en-US" sz="2200" b="1" dirty="0" smtClean="0">
                <a:solidFill>
                  <a:schemeClr val="tx1"/>
                </a:solidFill>
              </a:rPr>
              <a:t>name forever  </a:t>
            </a:r>
            <a:r>
              <a:rPr lang="en-US" sz="2200" b="1" dirty="0" smtClean="0">
                <a:solidFill>
                  <a:schemeClr val="tx1"/>
                </a:solidFill>
              </a:rPr>
              <a:t>                                            Faithful </a:t>
            </a:r>
            <a:r>
              <a:rPr lang="en-US" sz="2200" b="1" dirty="0" smtClean="0">
                <a:solidFill>
                  <a:schemeClr val="tx1"/>
                </a:solidFill>
              </a:rPr>
              <a:t>and true  Jesus is coming soon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Bridge                                                                                                                                               </a:t>
            </a:r>
            <a:r>
              <a:rPr lang="en-US" sz="2200" b="1" dirty="0" smtClean="0">
                <a:solidFill>
                  <a:schemeClr val="tx1"/>
                </a:solidFill>
              </a:rPr>
              <a:t>So </a:t>
            </a:r>
            <a:r>
              <a:rPr lang="en-US" sz="2200" b="1" dirty="0" smtClean="0">
                <a:solidFill>
                  <a:schemeClr val="tx1"/>
                </a:solidFill>
              </a:rPr>
              <a:t>we wait We wait for  You God, </a:t>
            </a:r>
            <a:r>
              <a:rPr lang="en-US" sz="2200" b="1" dirty="0" smtClean="0">
                <a:solidFill>
                  <a:schemeClr val="tx1"/>
                </a:solidFill>
              </a:rPr>
              <a:t>                                                                                          we </a:t>
            </a:r>
            <a:r>
              <a:rPr lang="en-US" sz="2200" b="1" dirty="0" smtClean="0">
                <a:solidFill>
                  <a:schemeClr val="tx1"/>
                </a:solidFill>
              </a:rPr>
              <a:t>wait </a:t>
            </a:r>
            <a:r>
              <a:rPr lang="en-US" sz="2200" b="1" dirty="0" smtClean="0">
                <a:solidFill>
                  <a:schemeClr val="tx1"/>
                </a:solidFill>
              </a:rPr>
              <a:t> You're </a:t>
            </a:r>
            <a:r>
              <a:rPr lang="en-US" sz="2200" b="1" dirty="0" smtClean="0">
                <a:solidFill>
                  <a:schemeClr val="tx1"/>
                </a:solidFill>
              </a:rPr>
              <a:t>coming soon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23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Even So Come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 So Come </dc:title>
  <dc:creator>user</dc:creator>
  <cp:lastModifiedBy>user</cp:lastModifiedBy>
  <cp:revision>12</cp:revision>
  <dcterms:created xsi:type="dcterms:W3CDTF">2016-05-01T22:57:01Z</dcterms:created>
  <dcterms:modified xsi:type="dcterms:W3CDTF">2018-01-13T01:06:10Z</dcterms:modified>
</cp:coreProperties>
</file>