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60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13A57-B490-4FE3-9647-3ED71C78A3F6}" type="datetimeFigureOut">
              <a:rPr lang="en-US" smtClean="0"/>
              <a:pPr/>
              <a:t>12/24/2020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6DC55-BCD3-4783-ABCD-1586707B59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13A57-B490-4FE3-9647-3ED71C78A3F6}" type="datetimeFigureOut">
              <a:rPr lang="en-US" smtClean="0"/>
              <a:pPr/>
              <a:t>12/24/2020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6DC55-BCD3-4783-ABCD-1586707B59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13A57-B490-4FE3-9647-3ED71C78A3F6}" type="datetimeFigureOut">
              <a:rPr lang="en-US" smtClean="0"/>
              <a:pPr/>
              <a:t>12/24/2020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6DC55-BCD3-4783-ABCD-1586707B59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13A57-B490-4FE3-9647-3ED71C78A3F6}" type="datetimeFigureOut">
              <a:rPr lang="en-US" smtClean="0"/>
              <a:pPr/>
              <a:t>12/24/2020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6DC55-BCD3-4783-ABCD-1586707B59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13A57-B490-4FE3-9647-3ED71C78A3F6}" type="datetimeFigureOut">
              <a:rPr lang="en-US" smtClean="0"/>
              <a:pPr/>
              <a:t>12/24/2020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6DC55-BCD3-4783-ABCD-1586707B59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13A57-B490-4FE3-9647-3ED71C78A3F6}" type="datetimeFigureOut">
              <a:rPr lang="en-US" smtClean="0"/>
              <a:pPr/>
              <a:t>12/24/2020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6DC55-BCD3-4783-ABCD-1586707B59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13A57-B490-4FE3-9647-3ED71C78A3F6}" type="datetimeFigureOut">
              <a:rPr lang="en-US" smtClean="0"/>
              <a:pPr/>
              <a:t>12/24/2020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6DC55-BCD3-4783-ABCD-1586707B59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13A57-B490-4FE3-9647-3ED71C78A3F6}" type="datetimeFigureOut">
              <a:rPr lang="en-US" smtClean="0"/>
              <a:pPr/>
              <a:t>12/24/2020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6DC55-BCD3-4783-ABCD-1586707B59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13A57-B490-4FE3-9647-3ED71C78A3F6}" type="datetimeFigureOut">
              <a:rPr lang="en-US" smtClean="0"/>
              <a:pPr/>
              <a:t>12/24/2020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6DC55-BCD3-4783-ABCD-1586707B59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13A57-B490-4FE3-9647-3ED71C78A3F6}" type="datetimeFigureOut">
              <a:rPr lang="en-US" smtClean="0"/>
              <a:pPr/>
              <a:t>12/24/2020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6DC55-BCD3-4783-ABCD-1586707B59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13A57-B490-4FE3-9647-3ED71C78A3F6}" type="datetimeFigureOut">
              <a:rPr lang="en-US" smtClean="0"/>
              <a:pPr/>
              <a:t>12/24/2020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6DC55-BCD3-4783-ABCD-1586707B59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13A57-B490-4FE3-9647-3ED71C78A3F6}" type="datetimeFigureOut">
              <a:rPr lang="en-US" smtClean="0"/>
              <a:pPr/>
              <a:t>12/24/2020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6DC55-BCD3-4783-ABCD-1586707B59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항상 진실케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ange My Heart oh Go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066800"/>
            <a:ext cx="4495800" cy="563562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Change My Heart oh God 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124200" y="1752600"/>
            <a:ext cx="2819400" cy="4648200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 smtClean="0"/>
              <a:t>Change my heart oh God </a:t>
            </a:r>
            <a:r>
              <a:rPr lang="en-US" sz="1800" b="1" dirty="0" smtClean="0"/>
              <a:t> Make </a:t>
            </a:r>
            <a:r>
              <a:rPr lang="en-US" sz="1800" b="1" dirty="0" smtClean="0"/>
              <a:t>it ever </a:t>
            </a:r>
            <a:r>
              <a:rPr lang="en-US" sz="1800" b="1" dirty="0" smtClean="0"/>
              <a:t>true                      Change </a:t>
            </a:r>
            <a:r>
              <a:rPr lang="en-US" sz="1800" b="1" dirty="0" smtClean="0"/>
              <a:t>my heart oh God    May I be like You </a:t>
            </a:r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You are the potter               </a:t>
            </a:r>
            <a:r>
              <a:rPr lang="en-US" sz="1800" b="1" dirty="0" smtClean="0">
                <a:solidFill>
                  <a:srgbClr val="FF0000"/>
                </a:solidFill>
              </a:rPr>
              <a:t>                I </a:t>
            </a:r>
            <a:r>
              <a:rPr lang="en-US" sz="1800" b="1" dirty="0" smtClean="0">
                <a:solidFill>
                  <a:srgbClr val="FF0000"/>
                </a:solidFill>
              </a:rPr>
              <a:t>am the clay                          Mold me and make me   </a:t>
            </a:r>
            <a:r>
              <a:rPr lang="en-US" sz="1800" b="1" dirty="0" smtClean="0">
                <a:solidFill>
                  <a:srgbClr val="FF0000"/>
                </a:solidFill>
              </a:rPr>
              <a:t>      This </a:t>
            </a:r>
            <a:r>
              <a:rPr lang="en-US" sz="1800" b="1" dirty="0" smtClean="0">
                <a:solidFill>
                  <a:srgbClr val="FF0000"/>
                </a:solidFill>
              </a:rPr>
              <a:t>is what I pray</a:t>
            </a:r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/>
              <a:t>Jesus oh Jesus                               </a:t>
            </a:r>
            <a:r>
              <a:rPr lang="en-US" sz="1800" b="1" dirty="0" smtClean="0"/>
              <a:t>Come </a:t>
            </a:r>
            <a:r>
              <a:rPr lang="en-US" sz="1800" b="1" dirty="0" smtClean="0"/>
              <a:t>and fill your lamb </a:t>
            </a: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/>
              <a:t>Jesus oh Jesus                               Come and fill your lamb </a:t>
            </a:r>
          </a:p>
          <a:p>
            <a:pPr marL="0" indent="0">
              <a:buNone/>
            </a:pP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59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Change My Heart oh God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Change My Heart oh God</dc:title>
  <dc:creator>jungyeo park</dc:creator>
  <cp:lastModifiedBy>mary</cp:lastModifiedBy>
  <cp:revision>15</cp:revision>
  <dcterms:created xsi:type="dcterms:W3CDTF">2016-01-11T03:50:42Z</dcterms:created>
  <dcterms:modified xsi:type="dcterms:W3CDTF">2020-12-24T20:00:51Z</dcterms:modified>
</cp:coreProperties>
</file>