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E5869-DFBE-4B59-95D7-9E3DBBF3015B}" type="datetimeFigureOut">
              <a:rPr lang="en-US" smtClean="0"/>
              <a:pPr/>
              <a:t>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BA495-6293-4750-94A3-2F45382397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tter than lif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1143000" y="838200"/>
            <a:ext cx="7823567" cy="54178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tter than 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8600"/>
            <a:ext cx="3048000" cy="3809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Better than life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5105400" cy="5410200"/>
          </a:xfrm>
          <a:noFill/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Better than the riches of this world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Better than the sound of my friend's voices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Better than the biggest dreams </a:t>
            </a:r>
            <a:r>
              <a:rPr lang="en-US" sz="1800" b="1" dirty="0" smtClean="0">
                <a:solidFill>
                  <a:schemeClr val="tx1"/>
                </a:solidFill>
              </a:rPr>
              <a:t>in my heart </a:t>
            </a:r>
            <a:r>
              <a:rPr lang="en-US" sz="1800" b="1" dirty="0" smtClean="0">
                <a:solidFill>
                  <a:schemeClr val="tx1"/>
                </a:solidFill>
              </a:rPr>
              <a:t>          </a:t>
            </a:r>
            <a:r>
              <a:rPr lang="en-US" sz="1800" b="1" dirty="0" smtClean="0">
                <a:solidFill>
                  <a:schemeClr val="tx1"/>
                </a:solidFill>
              </a:rPr>
              <a:t>And </a:t>
            </a:r>
            <a:r>
              <a:rPr lang="en-US" sz="1800" b="1" dirty="0" smtClean="0">
                <a:solidFill>
                  <a:schemeClr val="tx1"/>
                </a:solidFill>
              </a:rPr>
              <a:t>that's just the start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Better than getting what I say I need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Better than living the life that I want to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Better than the love anyone could give Your love is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You hold me now in your arms And never let me go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             You </a:t>
            </a:r>
            <a:r>
              <a:rPr lang="en-US" sz="1800" b="1" dirty="0" smtClean="0">
                <a:solidFill>
                  <a:srgbClr val="FF0000"/>
                </a:solidFill>
              </a:rPr>
              <a:t>oh Lord </a:t>
            </a:r>
            <a:r>
              <a:rPr lang="en-US" sz="1800" b="1" dirty="0" smtClean="0">
                <a:solidFill>
                  <a:srgbClr val="FF0000"/>
                </a:solidFill>
              </a:rPr>
              <a:t> Make </a:t>
            </a:r>
            <a:r>
              <a:rPr lang="en-US" sz="1800" b="1" dirty="0" smtClean="0">
                <a:solidFill>
                  <a:srgbClr val="FF0000"/>
                </a:solidFill>
              </a:rPr>
              <a:t>the sun shine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And </a:t>
            </a:r>
            <a:r>
              <a:rPr lang="en-US" sz="1800" b="1" dirty="0" smtClean="0">
                <a:solidFill>
                  <a:srgbClr val="FF0000"/>
                </a:solidFill>
              </a:rPr>
              <a:t>the moon light </a:t>
            </a:r>
            <a:r>
              <a:rPr lang="en-US" sz="1800" b="1" dirty="0" smtClean="0">
                <a:solidFill>
                  <a:srgbClr val="FF0000"/>
                </a:solidFill>
              </a:rPr>
              <a:t>In </a:t>
            </a:r>
            <a:r>
              <a:rPr lang="en-US" sz="1800" b="1" dirty="0" smtClean="0">
                <a:solidFill>
                  <a:srgbClr val="FF0000"/>
                </a:solidFill>
              </a:rPr>
              <a:t>the night sky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You </a:t>
            </a:r>
            <a:r>
              <a:rPr lang="en-US" sz="1800" b="1" dirty="0" smtClean="0">
                <a:solidFill>
                  <a:srgbClr val="FF0000"/>
                </a:solidFill>
              </a:rPr>
              <a:t>give me breath </a:t>
            </a:r>
            <a:r>
              <a:rPr lang="en-US" sz="1800" b="1" dirty="0" smtClean="0">
                <a:solidFill>
                  <a:srgbClr val="FF0000"/>
                </a:solidFill>
              </a:rPr>
              <a:t>And </a:t>
            </a:r>
            <a:r>
              <a:rPr lang="en-US" sz="1800" b="1" dirty="0" smtClean="0">
                <a:solidFill>
                  <a:srgbClr val="FF0000"/>
                </a:solidFill>
              </a:rPr>
              <a:t>all Your </a:t>
            </a:r>
            <a:r>
              <a:rPr lang="en-US" sz="1800" b="1" dirty="0" smtClean="0">
                <a:solidFill>
                  <a:srgbClr val="FF0000"/>
                </a:solidFill>
              </a:rPr>
              <a:t>love                            I </a:t>
            </a:r>
            <a:r>
              <a:rPr lang="en-US" sz="1800" b="1" dirty="0" smtClean="0">
                <a:solidFill>
                  <a:srgbClr val="FF0000"/>
                </a:solidFill>
              </a:rPr>
              <a:t>give my heart to You because 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</a:t>
            </a:r>
            <a:r>
              <a:rPr lang="en-US" sz="1800" b="1" dirty="0" smtClean="0">
                <a:solidFill>
                  <a:schemeClr val="tx1"/>
                </a:solidFill>
              </a:rPr>
              <a:t>can't stop falling in love with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I'll never stop falling in love with </a:t>
            </a:r>
            <a:r>
              <a:rPr lang="en-US" sz="1800" b="1" dirty="0" smtClean="0">
                <a:solidFill>
                  <a:schemeClr val="tx1"/>
                </a:solidFill>
              </a:rPr>
              <a:t>you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Better than life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Better than life</dc:title>
  <dc:creator>user</dc:creator>
  <cp:lastModifiedBy>mary</cp:lastModifiedBy>
  <cp:revision>17</cp:revision>
  <dcterms:created xsi:type="dcterms:W3CDTF">2016-08-11T03:15:25Z</dcterms:created>
  <dcterms:modified xsi:type="dcterms:W3CDTF">2018-01-27T19:25:41Z</dcterms:modified>
</cp:coreProperties>
</file>