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66B3D-94E6-4F51-BEBE-FEBB4177FE42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E29C2-EA09-4613-8D2C-009815C312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살아있다고 느낄 수 있네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cause of You I can 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040560" cy="62068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Because </a:t>
            </a:r>
            <a:r>
              <a:rPr lang="en-US" sz="3600" b="1" dirty="0" smtClean="0"/>
              <a:t>of You </a:t>
            </a:r>
            <a:r>
              <a:rPr lang="en-US" sz="3600" b="1" dirty="0" smtClean="0"/>
              <a:t>I can sing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4536504" cy="597666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Never </a:t>
            </a:r>
            <a:r>
              <a:rPr lang="en-US" sz="2000" b="1" dirty="0">
                <a:solidFill>
                  <a:schemeClr val="tx1"/>
                </a:solidFill>
              </a:rPr>
              <a:t>before have </a:t>
            </a:r>
            <a:r>
              <a:rPr lang="en-US" sz="2000" b="1" dirty="0" smtClean="0">
                <a:solidFill>
                  <a:schemeClr val="tx1"/>
                </a:solidFill>
              </a:rPr>
              <a:t>I felt </a:t>
            </a:r>
            <a:r>
              <a:rPr lang="en-US" sz="2000" b="1" dirty="0">
                <a:solidFill>
                  <a:schemeClr val="tx1"/>
                </a:solidFill>
              </a:rPr>
              <a:t>so alive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Never </a:t>
            </a:r>
            <a:r>
              <a:rPr lang="en-US" sz="2000" b="1" dirty="0">
                <a:solidFill>
                  <a:schemeClr val="tx1"/>
                </a:solidFill>
              </a:rPr>
              <a:t>before have </a:t>
            </a: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>
                <a:solidFill>
                  <a:schemeClr val="tx1"/>
                </a:solidFill>
              </a:rPr>
              <a:t>thought </a:t>
            </a: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>
                <a:solidFill>
                  <a:schemeClr val="tx1"/>
                </a:solidFill>
              </a:rPr>
              <a:t>could fly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Never </a:t>
            </a:r>
            <a:r>
              <a:rPr lang="en-US" sz="2000" b="1" dirty="0">
                <a:solidFill>
                  <a:schemeClr val="tx1"/>
                </a:solidFill>
              </a:rPr>
              <a:t>before have </a:t>
            </a: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>
                <a:solidFill>
                  <a:schemeClr val="tx1"/>
                </a:solidFill>
              </a:rPr>
              <a:t>ever been so free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‘Cause </a:t>
            </a:r>
            <a:r>
              <a:rPr lang="en-US" sz="2000" b="1" dirty="0">
                <a:solidFill>
                  <a:schemeClr val="tx1"/>
                </a:solidFill>
              </a:rPr>
              <a:t>being with </a:t>
            </a:r>
            <a:r>
              <a:rPr lang="en-US" sz="2000" b="1" dirty="0" smtClean="0">
                <a:solidFill>
                  <a:schemeClr val="tx1"/>
                </a:solidFill>
              </a:rPr>
              <a:t>You I </a:t>
            </a:r>
            <a:r>
              <a:rPr lang="en-US" sz="2000" b="1" dirty="0">
                <a:solidFill>
                  <a:schemeClr val="tx1"/>
                </a:solidFill>
              </a:rPr>
              <a:t>now begin to see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That </a:t>
            </a:r>
            <a:r>
              <a:rPr lang="en-US" sz="2000" b="1" dirty="0">
                <a:solidFill>
                  <a:schemeClr val="tx1"/>
                </a:solidFill>
              </a:rPr>
              <a:t>your presence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Overwhelms </a:t>
            </a:r>
            <a:r>
              <a:rPr lang="en-US" sz="2000" b="1" dirty="0">
                <a:solidFill>
                  <a:schemeClr val="tx1"/>
                </a:solidFill>
              </a:rPr>
              <a:t>me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Because </a:t>
            </a:r>
            <a:r>
              <a:rPr lang="en-US" sz="2000" b="1" dirty="0">
                <a:solidFill>
                  <a:srgbClr val="FF0000"/>
                </a:solidFill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</a:rPr>
              <a:t>You I </a:t>
            </a:r>
            <a:r>
              <a:rPr lang="en-US" sz="2000" b="1" dirty="0">
                <a:solidFill>
                  <a:srgbClr val="FF0000"/>
                </a:solidFill>
              </a:rPr>
              <a:t>can dance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Because </a:t>
            </a:r>
            <a:r>
              <a:rPr lang="en-US" sz="2000" b="1" dirty="0">
                <a:solidFill>
                  <a:srgbClr val="FF0000"/>
                </a:solidFill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</a:rPr>
              <a:t>You I </a:t>
            </a:r>
            <a:r>
              <a:rPr lang="en-US" sz="2000" b="1" dirty="0">
                <a:solidFill>
                  <a:srgbClr val="FF0000"/>
                </a:solidFill>
              </a:rPr>
              <a:t>lift my hands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Because </a:t>
            </a:r>
            <a:r>
              <a:rPr lang="en-US" sz="2000" b="1" dirty="0">
                <a:solidFill>
                  <a:srgbClr val="FF0000"/>
                </a:solidFill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</a:rPr>
              <a:t>You I </a:t>
            </a:r>
            <a:r>
              <a:rPr lang="en-US" sz="2000" b="1" dirty="0">
                <a:solidFill>
                  <a:srgbClr val="FF0000"/>
                </a:solidFill>
              </a:rPr>
              <a:t>can sing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</a:t>
            </a:r>
            <a:r>
              <a:rPr lang="en-US" sz="2000" b="1" dirty="0">
                <a:solidFill>
                  <a:srgbClr val="FF0000"/>
                </a:solidFill>
              </a:rPr>
              <a:t>am free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Bridge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We're </a:t>
            </a:r>
            <a:r>
              <a:rPr lang="en-US" sz="2000" b="1" dirty="0">
                <a:solidFill>
                  <a:schemeClr val="tx1"/>
                </a:solidFill>
              </a:rPr>
              <a:t>jumping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Shouting</a:t>
            </a:r>
            <a:r>
              <a:rPr lang="en-US" sz="2000" b="1" dirty="0">
                <a:solidFill>
                  <a:schemeClr val="tx1"/>
                </a:solidFill>
              </a:rPr>
              <a:t>, dancing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Spinning</a:t>
            </a:r>
            <a:r>
              <a:rPr lang="en-US" sz="2000" b="1" dirty="0">
                <a:solidFill>
                  <a:schemeClr val="tx1"/>
                </a:solidFill>
              </a:rPr>
              <a:t>, singing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There‘s freedom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Because of You I can sing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Because of You I can sing</dc:title>
  <dc:creator>mary</dc:creator>
  <cp:lastModifiedBy>mary</cp:lastModifiedBy>
  <cp:revision>4</cp:revision>
  <dcterms:created xsi:type="dcterms:W3CDTF">2018-01-03T13:47:31Z</dcterms:created>
  <dcterms:modified xsi:type="dcterms:W3CDTF">2018-01-03T14:20:07Z</dcterms:modified>
</cp:coreProperties>
</file>