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 showGuides="1">
      <p:cViewPr varScale="1">
        <p:scale>
          <a:sx n="69" d="100"/>
          <a:sy n="69" d="100"/>
        </p:scale>
        <p:origin x="-1968" y="-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5DDB65-928C-4BBE-80A3-CD5505532C42}" type="datetimeFigureOut">
              <a:rPr lang="en-US" smtClean="0"/>
              <a:pPr/>
              <a:t>1/12/2018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12C7B-CF9A-4CFC-A310-C460DE0C44A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놀라운 주의 사랑1.jpg"/>
          <p:cNvPicPr>
            <a:picLocks noChangeAspect="1"/>
          </p:cNvPicPr>
          <p:nvPr userDrawn="1"/>
        </p:nvPicPr>
        <p:blipFill>
          <a:blip r:embed="rId14">
            <a:lum bright="60000"/>
          </a:blip>
          <a:stretch>
            <a:fillRect/>
          </a:stretch>
        </p:blipFill>
        <p:spPr>
          <a:xfrm>
            <a:off x="0" y="0"/>
            <a:ext cx="9144000" cy="68328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Beautiful O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1"/>
            <a:ext cx="3276600" cy="380999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Beautiful One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1000" y="450275"/>
            <a:ext cx="7086600" cy="6255325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>Wonderful, so wonderful Is Your unfailing </a:t>
            </a:r>
            <a:r>
              <a:rPr lang="en-US" sz="2000" b="1" dirty="0" smtClean="0">
                <a:solidFill>
                  <a:schemeClr val="tx1"/>
                </a:solidFill>
              </a:rPr>
              <a:t>love                                         Your </a:t>
            </a:r>
            <a:r>
              <a:rPr lang="en-US" sz="2000" b="1" dirty="0" smtClean="0">
                <a:solidFill>
                  <a:schemeClr val="tx1"/>
                </a:solidFill>
              </a:rPr>
              <a:t>cross has spoken mercy over me                                                        No eye has seen, no ear has heard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No heart could fully know How glorious, how beautiful you are!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dirty="0" smtClean="0"/>
          </a:p>
          <a:p>
            <a:pPr algn="l"/>
            <a:r>
              <a:rPr lang="en-US" sz="1800" b="1" dirty="0" smtClean="0">
                <a:solidFill>
                  <a:srgbClr val="FF0000"/>
                </a:solidFill>
              </a:rPr>
              <a:t>Chorus                                                                                      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Beautiful </a:t>
            </a:r>
            <a:r>
              <a:rPr lang="en-US" sz="2000" b="1" dirty="0" smtClean="0">
                <a:solidFill>
                  <a:srgbClr val="FF0000"/>
                </a:solidFill>
              </a:rPr>
              <a:t>One I love Beautiful One I adore                                        Beautiful One my soul must sing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Powerful, so powerful Your glory fills the skies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Your mighty works displayed for all to see                                                        The beauty of Your majesty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Awakes my heart to sing How marvelous, how wonderful You are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endParaRPr lang="en-US" sz="1600" dirty="0" smtClean="0"/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                                                                                                                              </a:t>
            </a:r>
            <a:r>
              <a:rPr lang="en-US" sz="2000" b="1" dirty="0" smtClean="0">
                <a:solidFill>
                  <a:schemeClr val="tx1"/>
                </a:solidFill>
              </a:rPr>
              <a:t>You </a:t>
            </a:r>
            <a:r>
              <a:rPr lang="en-US" sz="2000" b="1" dirty="0" smtClean="0">
                <a:solidFill>
                  <a:schemeClr val="tx1"/>
                </a:solidFill>
              </a:rPr>
              <a:t>opened my eyes to Your wonders anew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You captured my heart with this love</a:t>
            </a:r>
            <a:br>
              <a:rPr lang="en-US" sz="20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Because nothing on earth is as beautiful as You</a:t>
            </a: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1400" b="1" dirty="0" smtClean="0">
                <a:solidFill>
                  <a:schemeClr val="tx1"/>
                </a:solidFill>
              </a:rPr>
              <a:t/>
            </a:r>
            <a:br>
              <a:rPr lang="en-US" sz="1400" b="1" dirty="0" smtClean="0">
                <a:solidFill>
                  <a:schemeClr val="tx1"/>
                </a:solidFill>
              </a:rPr>
            </a:br>
            <a:r>
              <a:rPr lang="en-US" sz="2000" b="1" dirty="0" smtClean="0">
                <a:solidFill>
                  <a:schemeClr val="tx1"/>
                </a:solidFill>
              </a:rPr>
              <a:t>Ending                                                                                                                </a:t>
            </a:r>
            <a:r>
              <a:rPr lang="en-US" sz="2000" b="1" dirty="0" smtClean="0">
                <a:solidFill>
                  <a:schemeClr val="tx1"/>
                </a:solidFill>
              </a:rPr>
              <a:t>My </a:t>
            </a:r>
            <a:r>
              <a:rPr lang="en-US" sz="2000" b="1" dirty="0" smtClean="0">
                <a:solidFill>
                  <a:schemeClr val="tx1"/>
                </a:solidFill>
              </a:rPr>
              <a:t>soul, my soul must sing (x3</a:t>
            </a:r>
            <a:r>
              <a:rPr lang="en-US" sz="2000" b="1" dirty="0" smtClean="0">
                <a:solidFill>
                  <a:schemeClr val="tx1"/>
                </a:solidFill>
              </a:rPr>
              <a:t>) </a:t>
            </a:r>
            <a:r>
              <a:rPr lang="en-US" sz="2000" b="1" dirty="0" smtClean="0">
                <a:solidFill>
                  <a:schemeClr val="tx1"/>
                </a:solidFill>
              </a:rPr>
              <a:t>Beautiful</a:t>
            </a:r>
          </a:p>
          <a:p>
            <a:r>
              <a:rPr lang="en-US" sz="2000" dirty="0" smtClean="0"/>
              <a:t>D</a:t>
            </a:r>
          </a:p>
          <a:p>
            <a:r>
              <a:rPr lang="en-US" sz="2000" dirty="0" smtClean="0"/>
              <a:t>One</a:t>
            </a:r>
          </a:p>
          <a:p>
            <a:pPr algn="l"/>
            <a:r>
              <a:rPr lang="en-US" sz="2000" b="1" dirty="0" smtClean="0">
                <a:solidFill>
                  <a:schemeClr val="tx1"/>
                </a:solidFill>
              </a:rPr>
              <a:t/>
            </a:r>
            <a:br>
              <a:rPr lang="en-US" sz="2000" b="1" dirty="0" smtClean="0">
                <a:solidFill>
                  <a:schemeClr val="tx1"/>
                </a:solidFill>
              </a:rPr>
            </a:br>
            <a:endParaRPr lang="en-US" sz="20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</TotalTime>
  <Words>26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Beautiful One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Beautiful One </dc:title>
  <dc:creator>jungyeo park</dc:creator>
  <cp:lastModifiedBy>user</cp:lastModifiedBy>
  <cp:revision>11</cp:revision>
  <dcterms:created xsi:type="dcterms:W3CDTF">2016-04-23T03:03:44Z</dcterms:created>
  <dcterms:modified xsi:type="dcterms:W3CDTF">2018-01-11T17:20:57Z</dcterms:modified>
</cp:coreProperties>
</file>