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69" d="100"/>
          <a:sy n="69" d="100"/>
        </p:scale>
        <p:origin x="-1758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37E2-5F8F-412C-8D74-EF3FDAEC3741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CC07-2FBF-4C82-A353-02B2E07D29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37E2-5F8F-412C-8D74-EF3FDAEC3741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CC07-2FBF-4C82-A353-02B2E07D29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37E2-5F8F-412C-8D74-EF3FDAEC3741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CC07-2FBF-4C82-A353-02B2E07D29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37E2-5F8F-412C-8D74-EF3FDAEC3741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CC07-2FBF-4C82-A353-02B2E07D29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37E2-5F8F-412C-8D74-EF3FDAEC3741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CC07-2FBF-4C82-A353-02B2E07D29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37E2-5F8F-412C-8D74-EF3FDAEC3741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CC07-2FBF-4C82-A353-02B2E07D29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37E2-5F8F-412C-8D74-EF3FDAEC3741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CC07-2FBF-4C82-A353-02B2E07D29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37E2-5F8F-412C-8D74-EF3FDAEC3741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CC07-2FBF-4C82-A353-02B2E07D29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37E2-5F8F-412C-8D74-EF3FDAEC3741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CC07-2FBF-4C82-A353-02B2E07D29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37E2-5F8F-412C-8D74-EF3FDAEC3741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CC07-2FBF-4C82-A353-02B2E07D29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37E2-5F8F-412C-8D74-EF3FDAEC3741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CC07-2FBF-4C82-A353-02B2E07D29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D37E2-5F8F-412C-8D74-EF3FDAEC3741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9CC07-2FBF-4C82-A353-02B2E07D29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wesome Go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457200"/>
            <a:ext cx="3505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Awesome God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2438400"/>
            <a:ext cx="5029200" cy="1752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Our God is an awesome God</a:t>
            </a:r>
            <a:br>
              <a:rPr lang="en-US" b="1" dirty="0" smtClean="0"/>
            </a:br>
            <a:r>
              <a:rPr lang="en-US" b="1" dirty="0" smtClean="0"/>
              <a:t>He reigns from heaven above</a:t>
            </a:r>
            <a:br>
              <a:rPr lang="en-US" b="1" dirty="0" smtClean="0"/>
            </a:br>
            <a:r>
              <a:rPr lang="en-US" b="1" dirty="0" smtClean="0"/>
              <a:t>With wisdom, power and love</a:t>
            </a:r>
            <a:br>
              <a:rPr lang="en-US" b="1" dirty="0" smtClean="0"/>
            </a:br>
            <a:r>
              <a:rPr lang="en-US" b="1" dirty="0" smtClean="0"/>
              <a:t>Our God is an awesome </a:t>
            </a:r>
            <a:r>
              <a:rPr lang="en-US" b="1" dirty="0" smtClean="0"/>
              <a:t>God    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Awesome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Awesome God</dc:title>
  <dc:creator>jungyeo park</dc:creator>
  <cp:lastModifiedBy>mary</cp:lastModifiedBy>
  <cp:revision>8</cp:revision>
  <dcterms:created xsi:type="dcterms:W3CDTF">2016-02-03T21:06:42Z</dcterms:created>
  <dcterms:modified xsi:type="dcterms:W3CDTF">2018-01-23T15:50:52Z</dcterms:modified>
</cp:coreProperties>
</file>