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4AD48-B0D6-417A-98BD-E8D22C08E543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006B7-DD97-45AC-869F-266D504E44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praise rising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praise ri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0"/>
            <a:ext cx="31242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All praise rising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82296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All praise rising All rejoicing Every honor rise to Thee </a:t>
            </a:r>
            <a:r>
              <a:rPr lang="en-US" sz="2400" b="1" dirty="0" smtClean="0"/>
              <a:t>                        All </a:t>
            </a:r>
            <a:r>
              <a:rPr lang="en-US" sz="2400" b="1" dirty="0" smtClean="0"/>
              <a:t>the beauty All the glory All thanksgiving Rise to Thee</a:t>
            </a:r>
          </a:p>
          <a:p>
            <a:pPr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2400" b="1" dirty="0" smtClean="0"/>
              <a:t>All the music All the singing All the longing rise to </a:t>
            </a:r>
            <a:r>
              <a:rPr lang="en-US" sz="2400" b="1" dirty="0" smtClean="0"/>
              <a:t>Thee                  In </a:t>
            </a:r>
            <a:r>
              <a:rPr lang="en-US" sz="2400" b="1" dirty="0" smtClean="0"/>
              <a:t>the sorrow and the laughter All praise rising Rise to Thee </a:t>
            </a:r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lang="en-US" sz="2400" b="1" dirty="0" smtClean="0"/>
              <a:t>And </a:t>
            </a:r>
            <a:r>
              <a:rPr lang="en-US" sz="2400" b="1" dirty="0" smtClean="0"/>
              <a:t>it will rise And it will rise And it will rise 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2400" b="1" dirty="0" smtClean="0"/>
              <a:t>All praise rising ... </a:t>
            </a:r>
          </a:p>
          <a:p>
            <a:pPr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2400" b="1" dirty="0" smtClean="0"/>
              <a:t>If there be any peace Any love If there be any joy Let it rise </a:t>
            </a:r>
            <a:r>
              <a:rPr lang="en-US" sz="2400" b="1" dirty="0" smtClean="0"/>
              <a:t>                If </a:t>
            </a:r>
            <a:r>
              <a:rPr lang="en-US" sz="2400" b="1" dirty="0" smtClean="0"/>
              <a:t>there be any </a:t>
            </a:r>
            <a:r>
              <a:rPr lang="en-US" altLang="ko-KR" sz="2400" b="1" dirty="0" smtClean="0"/>
              <a:t>good </a:t>
            </a:r>
            <a:r>
              <a:rPr lang="en-US" sz="2400" b="1" dirty="0" smtClean="0"/>
              <a:t>Any justice, if there be any grace Let it </a:t>
            </a:r>
            <a:r>
              <a:rPr lang="en-US" sz="2400" b="1" dirty="0" smtClean="0"/>
              <a:t>rise if </a:t>
            </a:r>
            <a:r>
              <a:rPr lang="en-US" sz="2400" b="1" dirty="0" smtClean="0"/>
              <a:t>there be any breath Any sound if there be any life Let it rise </a:t>
            </a:r>
            <a:r>
              <a:rPr lang="en-US" sz="2400" b="1" dirty="0" smtClean="0"/>
              <a:t>            </a:t>
            </a:r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en-US" altLang="ko-KR" sz="2400" b="1" dirty="0" smtClean="0"/>
              <a:t>A</a:t>
            </a:r>
            <a:r>
              <a:rPr lang="en-US" sz="2400" b="1" dirty="0" smtClean="0"/>
              <a:t>ll </a:t>
            </a:r>
            <a:r>
              <a:rPr lang="en-US" sz="2400" b="1" dirty="0" smtClean="0"/>
              <a:t>praise rising ... </a:t>
            </a:r>
            <a:endParaRPr lang="en-US" sz="2400" b="1" dirty="0" smtClean="0"/>
          </a:p>
          <a:p>
            <a:pPr marL="0" indent="0">
              <a:buNone/>
            </a:pPr>
            <a:endParaRPr lang="en-US" sz="1600" b="1" dirty="0" smtClean="0"/>
          </a:p>
          <a:p>
            <a:pPr>
              <a:buNone/>
            </a:pPr>
            <a:r>
              <a:rPr lang="en-US" sz="2400" b="1" dirty="0" smtClean="0"/>
              <a:t>Alleluia</a:t>
            </a:r>
            <a:r>
              <a:rPr lang="en-US" sz="2400" b="1" dirty="0" smtClean="0"/>
              <a:t>, alleluia </a:t>
            </a:r>
            <a:r>
              <a:rPr lang="en-US" sz="2400" b="1" dirty="0" err="1" smtClean="0"/>
              <a:t>Alleluia</a:t>
            </a:r>
            <a:r>
              <a:rPr lang="en-US" sz="2400" b="1" dirty="0" smtClean="0"/>
              <a:t>, amen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120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praise rising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praise rising</dc:title>
  <dc:creator>jungyeo park</dc:creator>
  <cp:lastModifiedBy>user</cp:lastModifiedBy>
  <cp:revision>17</cp:revision>
  <dcterms:created xsi:type="dcterms:W3CDTF">2016-03-06T01:28:37Z</dcterms:created>
  <dcterms:modified xsi:type="dcterms:W3CDTF">2018-01-11T22:27:36Z</dcterms:modified>
</cp:coreProperties>
</file>