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6" autoAdjust="0"/>
    <p:restoredTop sz="94660" autoAdjust="0"/>
  </p:normalViewPr>
  <p:slideViewPr>
    <p:cSldViewPr showGuides="1">
      <p:cViewPr>
        <p:scale>
          <a:sx n="86" d="100"/>
          <a:sy n="86" d="100"/>
        </p:scale>
        <p:origin x="-1248" y="-5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43231-7BDC-4806-B006-0F4FC577C4DC}" type="datetimeFigureOut">
              <a:rPr lang="en-US" smtClean="0"/>
              <a:pPr/>
              <a:t>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8B41-700F-486B-B5BC-90B3FFAA3C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43231-7BDC-4806-B006-0F4FC577C4DC}" type="datetimeFigureOut">
              <a:rPr lang="en-US" smtClean="0"/>
              <a:pPr/>
              <a:t>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8B41-700F-486B-B5BC-90B3FFAA3C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43231-7BDC-4806-B006-0F4FC577C4DC}" type="datetimeFigureOut">
              <a:rPr lang="en-US" smtClean="0"/>
              <a:pPr/>
              <a:t>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8B41-700F-486B-B5BC-90B3FFAA3C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43231-7BDC-4806-B006-0F4FC577C4DC}" type="datetimeFigureOut">
              <a:rPr lang="en-US" smtClean="0"/>
              <a:pPr/>
              <a:t>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8B41-700F-486B-B5BC-90B3FFAA3C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43231-7BDC-4806-B006-0F4FC577C4DC}" type="datetimeFigureOut">
              <a:rPr lang="en-US" smtClean="0"/>
              <a:pPr/>
              <a:t>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8B41-700F-486B-B5BC-90B3FFAA3C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43231-7BDC-4806-B006-0F4FC577C4DC}" type="datetimeFigureOut">
              <a:rPr lang="en-US" smtClean="0"/>
              <a:pPr/>
              <a:t>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8B41-700F-486B-B5BC-90B3FFAA3C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43231-7BDC-4806-B006-0F4FC577C4DC}" type="datetimeFigureOut">
              <a:rPr lang="en-US" smtClean="0"/>
              <a:pPr/>
              <a:t>1/20/2018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8B41-700F-486B-B5BC-90B3FFAA3C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43231-7BDC-4806-B006-0F4FC577C4DC}" type="datetimeFigureOut">
              <a:rPr lang="en-US" smtClean="0"/>
              <a:pPr/>
              <a:t>1/20/2018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8B41-700F-486B-B5BC-90B3FFAA3C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43231-7BDC-4806-B006-0F4FC577C4DC}" type="datetimeFigureOut">
              <a:rPr lang="en-US" smtClean="0"/>
              <a:pPr/>
              <a:t>1/20/2018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8B41-700F-486B-B5BC-90B3FFAA3C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43231-7BDC-4806-B006-0F4FC577C4DC}" type="datetimeFigureOut">
              <a:rPr lang="en-US" smtClean="0"/>
              <a:pPr/>
              <a:t>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8B41-700F-486B-B5BC-90B3FFAA3C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43231-7BDC-4806-B006-0F4FC577C4DC}" type="datetimeFigureOut">
              <a:rPr lang="en-US" smtClean="0"/>
              <a:pPr/>
              <a:t>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8B41-700F-486B-B5BC-90B3FFAA3C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43231-7BDC-4806-B006-0F4FC577C4DC}" type="datetimeFigureOut">
              <a:rPr lang="en-US" smtClean="0"/>
              <a:pPr/>
              <a:t>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38B41-700F-486B-B5BC-90B3FFAA3C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iv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iv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33800" y="152400"/>
            <a:ext cx="13716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Alive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685800"/>
            <a:ext cx="7543800" cy="5791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>
                <a:solidFill>
                  <a:schemeClr val="tx1"/>
                </a:solidFill>
              </a:rPr>
              <a:t>You breathe Your life into my lungs</a:t>
            </a:r>
            <a:r>
              <a:rPr lang="en-US" sz="1800" b="1" dirty="0" smtClean="0">
                <a:solidFill>
                  <a:schemeClr val="tx1"/>
                </a:solidFill>
              </a:rPr>
              <a:t>, You </a:t>
            </a:r>
            <a:r>
              <a:rPr lang="en-US" sz="1800" b="1" dirty="0">
                <a:solidFill>
                  <a:schemeClr val="tx1"/>
                </a:solidFill>
              </a:rPr>
              <a:t>bring to life these dry </a:t>
            </a:r>
            <a:r>
              <a:rPr lang="en-US" sz="1800" b="1" dirty="0" smtClean="0">
                <a:solidFill>
                  <a:schemeClr val="tx1"/>
                </a:solidFill>
              </a:rPr>
              <a:t>bones, </a:t>
            </a:r>
            <a:r>
              <a:rPr lang="en-US" sz="1800" b="1" dirty="0" smtClean="0">
                <a:solidFill>
                  <a:schemeClr val="tx1"/>
                </a:solidFill>
              </a:rPr>
              <a:t>                         I </a:t>
            </a:r>
            <a:r>
              <a:rPr lang="en-US" sz="1800" b="1" dirty="0">
                <a:solidFill>
                  <a:schemeClr val="tx1"/>
                </a:solidFill>
              </a:rPr>
              <a:t>know that You're </a:t>
            </a:r>
            <a:r>
              <a:rPr lang="en-US" sz="1800" b="1" dirty="0" smtClean="0">
                <a:solidFill>
                  <a:schemeClr val="tx1"/>
                </a:solidFill>
              </a:rPr>
              <a:t>alive</a:t>
            </a:r>
          </a:p>
          <a:p>
            <a:pPr algn="l"/>
            <a:r>
              <a:rPr lang="en-US" sz="400" b="1" dirty="0">
                <a:solidFill>
                  <a:schemeClr val="tx1"/>
                </a:solidFill>
              </a:rPr>
              <a:t/>
            </a:r>
            <a:br>
              <a:rPr lang="en-US" sz="400" b="1" dirty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You </a:t>
            </a:r>
            <a:r>
              <a:rPr lang="en-US" sz="1800" b="1" dirty="0">
                <a:solidFill>
                  <a:schemeClr val="tx1"/>
                </a:solidFill>
              </a:rPr>
              <a:t>call me one of </a:t>
            </a:r>
            <a:r>
              <a:rPr lang="en-US" sz="1800" b="1" dirty="0" smtClean="0">
                <a:solidFill>
                  <a:schemeClr val="tx1"/>
                </a:solidFill>
              </a:rPr>
              <a:t> Your own  In </a:t>
            </a:r>
            <a:r>
              <a:rPr lang="en-US" sz="1800" b="1" dirty="0">
                <a:solidFill>
                  <a:schemeClr val="tx1"/>
                </a:solidFill>
              </a:rPr>
              <a:t>my heart You made Your </a:t>
            </a:r>
            <a:r>
              <a:rPr lang="en-US" sz="1800" b="1" dirty="0" smtClean="0">
                <a:solidFill>
                  <a:schemeClr val="tx1"/>
                </a:solidFill>
              </a:rPr>
              <a:t>home </a:t>
            </a:r>
            <a:r>
              <a:rPr lang="en-US" sz="1800" b="1" dirty="0" smtClean="0">
                <a:solidFill>
                  <a:schemeClr val="tx1"/>
                </a:solidFill>
              </a:rPr>
              <a:t>                                     I </a:t>
            </a:r>
            <a:r>
              <a:rPr lang="en-US" sz="1800" b="1" dirty="0">
                <a:solidFill>
                  <a:schemeClr val="tx1"/>
                </a:solidFill>
              </a:rPr>
              <a:t>know that You're </a:t>
            </a:r>
            <a:r>
              <a:rPr lang="en-US" sz="1800" b="1" dirty="0" smtClean="0">
                <a:solidFill>
                  <a:schemeClr val="tx1"/>
                </a:solidFill>
              </a:rPr>
              <a:t>alive I'm coming </a:t>
            </a:r>
            <a:r>
              <a:rPr lang="en-US" sz="1800" b="1" dirty="0" smtClean="0">
                <a:solidFill>
                  <a:schemeClr val="tx1"/>
                </a:solidFill>
              </a:rPr>
              <a:t>alive I'm coming alive I'm </a:t>
            </a:r>
            <a:r>
              <a:rPr lang="en-US" sz="1800" b="1" dirty="0" smtClean="0">
                <a:solidFill>
                  <a:schemeClr val="tx1"/>
                </a:solidFill>
              </a:rPr>
              <a:t>coming </a:t>
            </a:r>
            <a:r>
              <a:rPr lang="en-US" sz="1800" b="1" dirty="0" smtClean="0">
                <a:solidFill>
                  <a:schemeClr val="tx1"/>
                </a:solidFill>
              </a:rPr>
              <a:t>alive</a:t>
            </a:r>
            <a:r>
              <a:rPr lang="en-US" sz="1800" b="1" dirty="0" smtClean="0">
                <a:solidFill>
                  <a:schemeClr val="tx1"/>
                </a:solidFill>
              </a:rPr>
              <a:t>(x2</a:t>
            </a:r>
            <a:r>
              <a:rPr lang="en-US" sz="1800" b="1" dirty="0" smtClean="0">
                <a:solidFill>
                  <a:schemeClr val="tx1"/>
                </a:solidFill>
              </a:rPr>
              <a:t>)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                                                                                                                                                                 </a:t>
            </a:r>
            <a:r>
              <a:rPr lang="en-US" sz="1800" b="1" dirty="0" smtClean="0">
                <a:solidFill>
                  <a:srgbClr val="FF0000"/>
                </a:solidFill>
              </a:rPr>
              <a:t>We will make Him known Jesus is alive, He's alive                                                                           We will shout it out  Jesus is alive, He's alive</a:t>
            </a:r>
            <a:endParaRPr lang="en-US" sz="1800" dirty="0" smtClean="0">
              <a:solidFill>
                <a:srgbClr val="FF0000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To </a:t>
            </a:r>
            <a:r>
              <a:rPr lang="en-US" sz="1800" b="1" dirty="0">
                <a:solidFill>
                  <a:schemeClr val="tx1"/>
                </a:solidFill>
              </a:rPr>
              <a:t>all the dry and weary </a:t>
            </a:r>
            <a:r>
              <a:rPr lang="en-US" sz="1800" b="1" dirty="0" smtClean="0">
                <a:solidFill>
                  <a:schemeClr val="tx1"/>
                </a:solidFill>
              </a:rPr>
              <a:t>souls Take </a:t>
            </a:r>
            <a:r>
              <a:rPr lang="en-US" sz="1800" b="1" dirty="0">
                <a:solidFill>
                  <a:schemeClr val="tx1"/>
                </a:solidFill>
              </a:rPr>
              <a:t>joy, take heart, be filled with </a:t>
            </a:r>
            <a:r>
              <a:rPr lang="en-US" sz="1800" b="1" dirty="0" smtClean="0">
                <a:solidFill>
                  <a:schemeClr val="tx1"/>
                </a:solidFill>
              </a:rPr>
              <a:t>hope                                   I </a:t>
            </a:r>
            <a:r>
              <a:rPr lang="en-US" sz="1800" b="1" dirty="0" smtClean="0">
                <a:solidFill>
                  <a:schemeClr val="tx1"/>
                </a:solidFill>
              </a:rPr>
              <a:t>know  </a:t>
            </a:r>
            <a:r>
              <a:rPr lang="en-US" sz="1800" b="1" dirty="0">
                <a:solidFill>
                  <a:schemeClr val="tx1"/>
                </a:solidFill>
              </a:rPr>
              <a:t>that He's </a:t>
            </a:r>
            <a:r>
              <a:rPr lang="en-US" sz="1800" b="1" dirty="0" smtClean="0">
                <a:solidFill>
                  <a:schemeClr val="tx1"/>
                </a:solidFill>
              </a:rPr>
              <a:t>alive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To </a:t>
            </a:r>
            <a:r>
              <a:rPr lang="en-US" sz="1800" b="1" dirty="0">
                <a:solidFill>
                  <a:schemeClr val="tx1"/>
                </a:solidFill>
              </a:rPr>
              <a:t>all the ones who have no </a:t>
            </a:r>
            <a:r>
              <a:rPr lang="en-US" sz="1800" b="1" dirty="0" smtClean="0">
                <a:solidFill>
                  <a:schemeClr val="tx1"/>
                </a:solidFill>
              </a:rPr>
              <a:t>home  Get </a:t>
            </a:r>
            <a:r>
              <a:rPr lang="en-US" sz="1800" b="1" dirty="0">
                <a:solidFill>
                  <a:schemeClr val="tx1"/>
                </a:solidFill>
              </a:rPr>
              <a:t>up and run, you're going </a:t>
            </a:r>
            <a:r>
              <a:rPr lang="en-US" sz="1800" b="1" dirty="0" smtClean="0">
                <a:solidFill>
                  <a:schemeClr val="tx1"/>
                </a:solidFill>
              </a:rPr>
              <a:t>home                                  I </a:t>
            </a:r>
            <a:r>
              <a:rPr lang="en-US" sz="1800" b="1" dirty="0" smtClean="0">
                <a:solidFill>
                  <a:schemeClr val="tx1"/>
                </a:solidFill>
              </a:rPr>
              <a:t>know  </a:t>
            </a:r>
            <a:r>
              <a:rPr lang="en-US" sz="1800" b="1" dirty="0">
                <a:solidFill>
                  <a:schemeClr val="tx1"/>
                </a:solidFill>
              </a:rPr>
              <a:t>that He's </a:t>
            </a:r>
            <a:r>
              <a:rPr lang="en-US" sz="1800" b="1" dirty="0" smtClean="0">
                <a:solidFill>
                  <a:schemeClr val="tx1"/>
                </a:solidFill>
              </a:rPr>
              <a:t>alive I'm coming alive I'm coming alive I'm coming </a:t>
            </a: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Bridge                                                                                                                                                    It </a:t>
            </a:r>
            <a:r>
              <a:rPr lang="en-US" sz="1800" b="1" dirty="0">
                <a:solidFill>
                  <a:schemeClr val="tx1"/>
                </a:solidFill>
              </a:rPr>
              <a:t>may get </a:t>
            </a:r>
            <a:r>
              <a:rPr lang="en-US" sz="1800" b="1" dirty="0" smtClean="0">
                <a:solidFill>
                  <a:schemeClr val="tx1"/>
                </a:solidFill>
              </a:rPr>
              <a:t>loud The </a:t>
            </a:r>
            <a:r>
              <a:rPr lang="en-US" sz="1800" b="1" dirty="0">
                <a:solidFill>
                  <a:schemeClr val="tx1"/>
                </a:solidFill>
              </a:rPr>
              <a:t>grave is empty </a:t>
            </a:r>
            <a:r>
              <a:rPr lang="en-US" sz="1800" b="1" dirty="0" smtClean="0">
                <a:solidFill>
                  <a:schemeClr val="tx1"/>
                </a:solidFill>
              </a:rPr>
              <a:t>now </a:t>
            </a:r>
            <a:r>
              <a:rPr lang="en-US" sz="1800" b="1" dirty="0" smtClean="0">
                <a:solidFill>
                  <a:schemeClr val="tx1"/>
                </a:solidFill>
              </a:rPr>
              <a:t>                                                                                     </a:t>
            </a:r>
            <a:r>
              <a:rPr lang="en-US" sz="1800" b="1" dirty="0" smtClean="0">
                <a:solidFill>
                  <a:schemeClr val="tx1"/>
                </a:solidFill>
              </a:rPr>
              <a:t>It </a:t>
            </a:r>
            <a:r>
              <a:rPr lang="en-US" sz="1800" b="1" dirty="0">
                <a:solidFill>
                  <a:schemeClr val="tx1"/>
                </a:solidFill>
              </a:rPr>
              <a:t>may get </a:t>
            </a:r>
            <a:r>
              <a:rPr lang="en-US" sz="1800" b="1" dirty="0" smtClean="0">
                <a:solidFill>
                  <a:schemeClr val="tx1"/>
                </a:solidFill>
              </a:rPr>
              <a:t>wild  His </a:t>
            </a:r>
            <a:r>
              <a:rPr lang="en-US" sz="1800" b="1" dirty="0">
                <a:solidFill>
                  <a:schemeClr val="tx1"/>
                </a:solidFill>
              </a:rPr>
              <a:t>love is like no </a:t>
            </a:r>
            <a:r>
              <a:rPr lang="en-US" sz="1800" b="1" dirty="0" smtClean="0">
                <a:solidFill>
                  <a:schemeClr val="tx1"/>
                </a:solidFill>
              </a:rPr>
              <a:t>other(x3)  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22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Alive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Alive </dc:title>
  <dc:creator>jungyeo park</dc:creator>
  <cp:lastModifiedBy>mary</cp:lastModifiedBy>
  <cp:revision>20</cp:revision>
  <dcterms:created xsi:type="dcterms:W3CDTF">2016-04-15T02:56:07Z</dcterms:created>
  <dcterms:modified xsi:type="dcterms:W3CDTF">2018-01-21T00:01:49Z</dcterms:modified>
</cp:coreProperties>
</file>