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9DBC7-BE4F-4435-8A1E-B2CEDB22FD34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9191-AF4A-491B-8F01-E64652A9F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호산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1"/>
            <a:ext cx="19050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호산나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4572000" cy="58674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난 보네 영광의 왕 구름타고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오시네                                                                          주 </a:t>
            </a:r>
            <a:r>
              <a:rPr lang="ko-KR" altLang="en-US" sz="1800" b="1" dirty="0">
                <a:solidFill>
                  <a:schemeClr val="tx1"/>
                </a:solidFill>
              </a:rPr>
              <a:t>위엄에 모두 떠네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난 </a:t>
            </a:r>
            <a:r>
              <a:rPr lang="ko-KR" altLang="en-US" sz="1800" b="1" dirty="0">
                <a:solidFill>
                  <a:schemeClr val="tx1"/>
                </a:solidFill>
              </a:rPr>
              <a:t>보네 사랑의 주 우리 죄를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씻기네                                                                        노래하고 찬양하네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호산나 호산나                                                                                                                   호산나 높은 곳에                                                                                                            호산나 호산나                                                                                                                    호산나 높은 곳에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난 보네 이세대가 주 위해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일어나네                                                                                   믿음으로 </a:t>
            </a:r>
            <a:r>
              <a:rPr lang="ko-KR" altLang="en-US" sz="1800" b="1" dirty="0">
                <a:solidFill>
                  <a:schemeClr val="tx1"/>
                </a:solidFill>
              </a:rPr>
              <a:t>믿음으로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난 보네 </a:t>
            </a:r>
            <a:r>
              <a:rPr lang="ko-KR" altLang="en-US" sz="1800" b="1" dirty="0">
                <a:solidFill>
                  <a:schemeClr val="tx1"/>
                </a:solidFill>
              </a:rPr>
              <a:t>큰 부흥이 기도로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일어나네                                                                               무릎으로 </a:t>
            </a:r>
            <a:r>
              <a:rPr lang="ko-KR" altLang="en-US" sz="1800" b="1" dirty="0">
                <a:solidFill>
                  <a:schemeClr val="tx1"/>
                </a:solidFill>
              </a:rPr>
              <a:t>무릎으로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나의 맘을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깨끗케 나의 </a:t>
            </a:r>
            <a:r>
              <a:rPr lang="ko-KR" altLang="en-US" sz="1800" b="1" dirty="0">
                <a:solidFill>
                  <a:schemeClr val="tx1"/>
                </a:solidFill>
              </a:rPr>
              <a:t>눈 열어 보게 하소서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 사랑으로 살게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하소서                                  주의 </a:t>
            </a:r>
            <a:r>
              <a:rPr lang="ko-KR" altLang="en-US" sz="1800" b="1" dirty="0">
                <a:solidFill>
                  <a:schemeClr val="tx1"/>
                </a:solidFill>
              </a:rPr>
              <a:t>아픔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느끼며 주 </a:t>
            </a:r>
            <a:r>
              <a:rPr lang="ko-KR" altLang="en-US" sz="1800" b="1" dirty="0">
                <a:solidFill>
                  <a:schemeClr val="tx1"/>
                </a:solidFill>
              </a:rPr>
              <a:t>나라 위해 모두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드리리 이 </a:t>
            </a:r>
            <a:r>
              <a:rPr lang="ko-KR" altLang="en-US" sz="1800" b="1" dirty="0">
                <a:solidFill>
                  <a:schemeClr val="tx1"/>
                </a:solidFill>
              </a:rPr>
              <a:t>땅에서 영원한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그곳까지</a:t>
            </a:r>
            <a:endParaRPr lang="ko-KR" altLang="en-US" sz="4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호산나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호산나</dc:title>
  <dc:creator>jungyeo park</dc:creator>
  <cp:lastModifiedBy>mary</cp:lastModifiedBy>
  <cp:revision>15</cp:revision>
  <dcterms:created xsi:type="dcterms:W3CDTF">2016-05-28T12:54:36Z</dcterms:created>
  <dcterms:modified xsi:type="dcterms:W3CDTF">2023-05-06T16:49:20Z</dcterms:modified>
</cp:coreProperties>
</file>