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39F6E-FF48-4C21-A982-2CEEE9A4D8AB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께서 세상을 사랑하사.jpg"/>
          <p:cNvPicPr>
            <a:picLocks noChangeAspect="1"/>
          </p:cNvPicPr>
          <p:nvPr userDrawn="1"/>
        </p:nvPicPr>
        <p:blipFill>
          <a:blip r:embed="rId14" cstate="print">
            <a:lum bright="8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하나님께서 세상을 사랑하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28600"/>
            <a:ext cx="5486400" cy="63976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하나님께서 세상을 사랑하사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914400"/>
            <a:ext cx="4114800" cy="5110660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하늘보다 높으신 주 사랑 </a:t>
            </a:r>
            <a:r>
              <a:rPr lang="ko-KR" altLang="en-US" sz="1600" b="1" dirty="0" smtClean="0"/>
              <a:t>                                         바다보다 </a:t>
            </a:r>
            <a:r>
              <a:rPr lang="ko-KR" altLang="en-US" sz="1600" b="1" dirty="0" smtClean="0"/>
              <a:t>넓으신 주 사랑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나를 향한 크고 높으신 </a:t>
            </a:r>
            <a:r>
              <a:rPr lang="ko-KR" altLang="en-US" sz="1600" b="1" dirty="0" smtClean="0"/>
              <a:t>사랑                                            헛되고 </a:t>
            </a:r>
            <a:r>
              <a:rPr lang="ko-KR" altLang="en-US" sz="1600" b="1" dirty="0" smtClean="0"/>
              <a:t>헛된 그 모든 것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내게서 멀리 거두셨네 </a:t>
            </a:r>
            <a:r>
              <a:rPr lang="ko-KR" altLang="en-US" sz="1600" b="1" dirty="0" smtClean="0"/>
              <a:t>                                                          나의 </a:t>
            </a:r>
            <a:r>
              <a:rPr lang="ko-KR" altLang="en-US" sz="1600" b="1" dirty="0" smtClean="0"/>
              <a:t>수치 찬양되었네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영원히 감사드리리 주님의 그 은혜 </a:t>
            </a:r>
            <a:r>
              <a:rPr lang="ko-KR" altLang="en-US" sz="1600" b="1" dirty="0" smtClean="0"/>
              <a:t>                                      날 </a:t>
            </a:r>
            <a:r>
              <a:rPr lang="ko-KR" altLang="en-US" sz="1600" b="1" dirty="0" smtClean="0"/>
              <a:t>찾아 주신 그 사랑 오 주님 내 전부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사랑해요 경배해요 나 주 위해 살리 </a:t>
            </a:r>
            <a:r>
              <a:rPr lang="ko-KR" altLang="en-US" sz="1600" b="1" dirty="0" smtClean="0"/>
              <a:t>                         영원토록 </a:t>
            </a:r>
            <a:r>
              <a:rPr lang="ko-KR" altLang="en-US" sz="1600" b="1" dirty="0" smtClean="0"/>
              <a:t>신실하신 주 사랑을 전하리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하나님께서 </a:t>
            </a:r>
            <a:r>
              <a:rPr lang="ko-KR" altLang="en-US" sz="1600" b="1" dirty="0" smtClean="0"/>
              <a:t>세상을 </a:t>
            </a:r>
            <a:r>
              <a:rPr lang="ko-KR" altLang="en-US" sz="1600" b="1" dirty="0" smtClean="0"/>
              <a:t>사랑하사 </a:t>
            </a:r>
            <a:r>
              <a:rPr lang="ko-KR" altLang="en-US" sz="1600" b="1" dirty="0" smtClean="0"/>
              <a:t>                                 독생자를 </a:t>
            </a:r>
            <a:r>
              <a:rPr lang="ko-KR" altLang="en-US" sz="1600" b="1" dirty="0" smtClean="0"/>
              <a:t>주셨으니 믿는 자는 영생을 </a:t>
            </a:r>
            <a:r>
              <a:rPr lang="ko-KR" altLang="en-US" sz="1600" b="1" dirty="0" smtClean="0"/>
              <a:t>얻으리</a:t>
            </a: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난 </a:t>
            </a:r>
            <a:r>
              <a:rPr lang="ko-KR" altLang="en-US" sz="1600" b="1" dirty="0" smtClean="0"/>
              <a:t>믿네 난 믿네 난 믿네 </a:t>
            </a:r>
            <a:r>
              <a:rPr lang="ko-KR" altLang="en-US" sz="1600" b="1" dirty="0" smtClean="0"/>
              <a:t>다시 </a:t>
            </a:r>
            <a:r>
              <a:rPr lang="ko-KR" altLang="en-US" sz="1600" b="1" dirty="0" smtClean="0"/>
              <a:t>사신 </a:t>
            </a:r>
            <a:r>
              <a:rPr lang="ko-KR" altLang="en-US" sz="1600" b="1" dirty="0" smtClean="0"/>
              <a:t>독생자</a:t>
            </a:r>
            <a:r>
              <a:rPr lang="en-US" altLang="ko-KR" sz="1600" b="1" dirty="0" smtClean="0"/>
              <a:t>(x2)</a:t>
            </a:r>
            <a:r>
              <a:rPr lang="ko-KR" altLang="en-US" sz="1600" b="1" dirty="0" smtClean="0"/>
              <a:t>          </a:t>
            </a:r>
            <a:r>
              <a:rPr lang="ko-KR" altLang="en-US" sz="1600" b="1" smtClean="0"/>
              <a:t>난 믿네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하나님께서 세상을 사랑하사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하나님께서 세상을 사랑하사 </dc:title>
  <dc:creator>jungyeo park</dc:creator>
  <cp:lastModifiedBy>mary</cp:lastModifiedBy>
  <cp:revision>18</cp:revision>
  <dcterms:created xsi:type="dcterms:W3CDTF">2016-03-21T21:40:30Z</dcterms:created>
  <dcterms:modified xsi:type="dcterms:W3CDTF">2017-12-05T15:57:10Z</dcterms:modified>
</cp:coreProperties>
</file>