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070-E459-481C-B16E-6C418A77422A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8DC5-47C7-4C4F-AEB9-EA9BDF1BAF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070-E459-481C-B16E-6C418A77422A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8DC5-47C7-4C4F-AEB9-EA9BDF1BAF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070-E459-481C-B16E-6C418A77422A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8DC5-47C7-4C4F-AEB9-EA9BDF1BAF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070-E459-481C-B16E-6C418A77422A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8DC5-47C7-4C4F-AEB9-EA9BDF1BAF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070-E459-481C-B16E-6C418A77422A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8DC5-47C7-4C4F-AEB9-EA9BDF1BAF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070-E459-481C-B16E-6C418A77422A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8DC5-47C7-4C4F-AEB9-EA9BDF1BAF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070-E459-481C-B16E-6C418A77422A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8DC5-47C7-4C4F-AEB9-EA9BDF1BAF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070-E459-481C-B16E-6C418A77422A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8DC5-47C7-4C4F-AEB9-EA9BDF1BAF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070-E459-481C-B16E-6C418A77422A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8DC5-47C7-4C4F-AEB9-EA9BDF1BAF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070-E459-481C-B16E-6C418A77422A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8DC5-47C7-4C4F-AEB9-EA9BDF1BAF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070-E459-481C-B16E-6C418A77422A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8DC5-47C7-4C4F-AEB9-EA9BDF1BAF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1C070-E459-481C-B16E-6C418A77422A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48DC5-47C7-4C4F-AEB9-EA9BDF1BAF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 한 번도 나를.jpg"/>
          <p:cNvPicPr>
            <a:picLocks noChangeAspect="1"/>
          </p:cNvPicPr>
          <p:nvPr userDrawn="1"/>
        </p:nvPicPr>
        <p:blipFill>
          <a:blip r:embed="rId14" cstate="print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하나님 한 번도 나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81000"/>
            <a:ext cx="67818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하나님 한 번도 나를 </a:t>
            </a:r>
            <a:r>
              <a:rPr lang="en-US" altLang="ko-KR" sz="3600" b="1" dirty="0" smtClean="0"/>
              <a:t>(</a:t>
            </a:r>
            <a:r>
              <a:rPr lang="ko-KR" altLang="en-US" sz="3600" b="1" dirty="0" smtClean="0"/>
              <a:t>오 신실하신 주</a:t>
            </a:r>
            <a:r>
              <a:rPr lang="en-US" altLang="ko-KR" sz="3600" b="1" dirty="0" smtClean="0"/>
              <a:t>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71600"/>
            <a:ext cx="5486400" cy="4953000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하나님 한번도 나를 실망 시킨적 없으시고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언제나 공평과 은혜로 나를 지키셨네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오 신실하신 주 오 신실하신 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내 너를 떠나지도 않으리라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내 너를 버리지도 않으리라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약속 하셨던 주님 그 약속을 지키사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이후로도 영원토록 나를 지키시리라 확신하네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지나온 모든 세월들 돌아보아도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그 어느 것 하나 주의 손길 안미친 것 전혀 없네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하나님 한 번도 나를 (오 신실하신 주)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사랑의 왕</dc:title>
  <dc:creator>user</dc:creator>
  <cp:lastModifiedBy>mary</cp:lastModifiedBy>
  <cp:revision>10</cp:revision>
  <dcterms:created xsi:type="dcterms:W3CDTF">2016-07-21T03:06:54Z</dcterms:created>
  <dcterms:modified xsi:type="dcterms:W3CDTF">2017-12-07T19:49:21Z</dcterms:modified>
</cp:coreProperties>
</file>