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C33A-A198-4956-8F4F-8DD6C2BC5E56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882E-1BB6-4CDF-B347-420FA936B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C33A-A198-4956-8F4F-8DD6C2BC5E56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882E-1BB6-4CDF-B347-420FA936B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C33A-A198-4956-8F4F-8DD6C2BC5E56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882E-1BB6-4CDF-B347-420FA936B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C33A-A198-4956-8F4F-8DD6C2BC5E56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882E-1BB6-4CDF-B347-420FA936B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C33A-A198-4956-8F4F-8DD6C2BC5E56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882E-1BB6-4CDF-B347-420FA936B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C33A-A198-4956-8F4F-8DD6C2BC5E56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882E-1BB6-4CDF-B347-420FA936B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C33A-A198-4956-8F4F-8DD6C2BC5E56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882E-1BB6-4CDF-B347-420FA936B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C33A-A198-4956-8F4F-8DD6C2BC5E56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882E-1BB6-4CDF-B347-420FA936B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C33A-A198-4956-8F4F-8DD6C2BC5E56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882E-1BB6-4CDF-B347-420FA936B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C33A-A198-4956-8F4F-8DD6C2BC5E56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882E-1BB6-4CDF-B347-420FA936B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C33A-A198-4956-8F4F-8DD6C2BC5E56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882E-1BB6-4CDF-B347-420FA936B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DC33A-A198-4956-8F4F-8DD6C2BC5E56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8882E-1BB6-4CDF-B347-420FA936B6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let us 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찬양하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228600"/>
            <a:ext cx="21336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찬양하세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3429000" cy="327660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찬양하세 찬양하세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왕께 소리 높여 찬양 드리세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찬양하세 찬양하세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왕께 소리 높여 찬양 드리세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찬양받기에 합당하신 주님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언제나 동일하신 주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무릎꿇고서 주 이름 외치세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 나의 왕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 나의 왕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 나의 왕 아멘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찬양하세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나의 자비로운 주여</dc:title>
  <dc:creator>user</dc:creator>
  <cp:lastModifiedBy>mary</cp:lastModifiedBy>
  <cp:revision>11</cp:revision>
  <dcterms:created xsi:type="dcterms:W3CDTF">2016-08-10T11:57:41Z</dcterms:created>
  <dcterms:modified xsi:type="dcterms:W3CDTF">2017-12-30T18:29:08Z</dcterms:modified>
</cp:coreProperties>
</file>