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40DD0-0EE7-4A36-8ECD-EDB1B57B2FC6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97F21-C213-4D93-A0F1-68CAEE4EBF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죽임 당한 그 어린양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죽임 당한 그 어린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죽임 당한 그 어린양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97788"/>
            <a:ext cx="7315200" cy="4717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/>
              <a:t>죽임 당한 그 어린양 </a:t>
            </a:r>
            <a:r>
              <a:rPr lang="ko-KR" altLang="en-US" sz="2000" b="1" dirty="0" smtClean="0"/>
              <a:t> 거룩하신  주님 </a:t>
            </a: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2000" b="1" dirty="0"/>
              <a:t>새 노래로 </a:t>
            </a:r>
            <a:r>
              <a:rPr lang="ko-KR" altLang="en-US" sz="2000" b="1" dirty="0" smtClean="0"/>
              <a:t> 보좌에 </a:t>
            </a:r>
            <a:r>
              <a:rPr lang="ko-KR" altLang="en-US" sz="2000" b="1" dirty="0"/>
              <a:t>계신 </a:t>
            </a:r>
            <a:r>
              <a:rPr lang="ko-KR" altLang="en-US" sz="2000" b="1" dirty="0" smtClean="0"/>
              <a:t> 주님을  찬양 </a:t>
            </a:r>
            <a:r>
              <a:rPr lang="en-US" altLang="ko-KR" sz="2000" b="1" smtClean="0"/>
              <a:t>(x2)</a:t>
            </a:r>
            <a:r>
              <a:rPr lang="ko-KR" altLang="en-US" sz="2000" b="1" dirty="0"/>
              <a:t/>
            </a:r>
            <a:br>
              <a:rPr lang="ko-KR" altLang="en-US" sz="2000" b="1" dirty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거룩 거룩 거룩 전능한 주 하나님  언제나 동일하신 분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온 천지 만물들아 왕의 왕 찬양해 주 나의 모든 것  나 주를 경배해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2000" b="1" dirty="0"/>
              <a:t>주의 보좌 감싼 </a:t>
            </a:r>
            <a:r>
              <a:rPr lang="ko-KR" altLang="en-US" sz="2000" b="1" dirty="0" smtClean="0"/>
              <a:t>무지개  번개와 </a:t>
            </a:r>
            <a:r>
              <a:rPr lang="ko-KR" altLang="en-US" sz="2000" b="1" dirty="0"/>
              <a:t>뇌성 울려 퍼져 </a:t>
            </a:r>
            <a:br>
              <a:rPr lang="ko-KR" altLang="en-US" sz="2000" b="1" dirty="0"/>
            </a:br>
            <a:r>
              <a:rPr lang="ko-KR" altLang="en-US" sz="2000" b="1" dirty="0"/>
              <a:t>찬양과 존귀 권세와 영광 주께 있네 </a:t>
            </a:r>
            <a:r>
              <a:rPr lang="ko-KR" altLang="en-US" sz="2000" b="1" dirty="0" smtClean="0"/>
              <a:t> 오직 </a:t>
            </a:r>
            <a:r>
              <a:rPr lang="ko-KR" altLang="en-US" sz="2000" b="1" dirty="0"/>
              <a:t>왕 되신 주께 </a:t>
            </a:r>
            <a:br>
              <a:rPr lang="ko-KR" altLang="en-US" sz="2000" b="1" dirty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2000" b="1" dirty="0" smtClean="0"/>
              <a:t>놀랍고도 </a:t>
            </a:r>
            <a:r>
              <a:rPr lang="ko-KR" altLang="en-US" sz="2000" b="1" dirty="0"/>
              <a:t>놀라워라 </a:t>
            </a:r>
            <a:r>
              <a:rPr lang="ko-KR" altLang="en-US" sz="2000" b="1" dirty="0" smtClean="0"/>
              <a:t>주의 </a:t>
            </a:r>
            <a:r>
              <a:rPr lang="ko-KR" altLang="en-US" sz="2000" b="1" dirty="0"/>
              <a:t>이름 부를 </a:t>
            </a:r>
            <a:r>
              <a:rPr lang="ko-KR" altLang="en-US" sz="2000" b="1" dirty="0" smtClean="0"/>
              <a:t> 때 </a:t>
            </a: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2000" b="1" dirty="0"/>
              <a:t>예수 이름의 능력 </a:t>
            </a:r>
            <a:r>
              <a:rPr lang="ko-KR" altLang="en-US" sz="2000" b="1" dirty="0" smtClean="0"/>
              <a:t>생명의 </a:t>
            </a:r>
            <a:r>
              <a:rPr lang="ko-KR" altLang="en-US" sz="2000" b="1" dirty="0"/>
              <a:t>물 되신 </a:t>
            </a:r>
            <a:r>
              <a:rPr lang="ko-KR" altLang="en-US" sz="2000" b="1" dirty="0" smtClean="0"/>
              <a:t>경이로운 </a:t>
            </a:r>
            <a:r>
              <a:rPr lang="ko-KR" altLang="en-US" sz="2000" b="1" dirty="0"/>
              <a:t>주 이름 </a:t>
            </a:r>
            <a:br>
              <a:rPr lang="ko-KR" altLang="en-US" sz="2000" b="1" dirty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죽임 당한 그 어린양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주 나의 하나님이여</dc:title>
  <dc:creator>jungyeo park</dc:creator>
  <cp:lastModifiedBy>mary</cp:lastModifiedBy>
  <cp:revision>18</cp:revision>
  <dcterms:created xsi:type="dcterms:W3CDTF">2016-04-06T08:01:40Z</dcterms:created>
  <dcterms:modified xsi:type="dcterms:W3CDTF">2017-12-27T03:40:54Z</dcterms:modified>
</cp:coreProperties>
</file>