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E2309-2E26-4A89-8122-A329C8FB7432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69BB-3B49-4579-9ADC-C89C973C0B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의 보좌로 나아갈 때에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보좌로 나아갈 때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772400" cy="685800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주의 보좌로 나아갈 때에 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예수 피를 힘입어</a:t>
            </a:r>
            <a:r>
              <a:rPr lang="en-US" altLang="ko-KR" sz="3200" b="1" dirty="0" smtClean="0"/>
              <a:t>)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5486400" cy="3733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주의 보좌로 나아갈 때에 어떻게 나아가야 할까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구원한 주의 십자가 그것을 믿으며 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보좌로 나아갈 때에 나 여전히 부족하나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품으신 주의 그 사랑 그것을 믿으며 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자격없는 내 힘이 아닌 오직 예수님의 보혈로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자격없는 내 힘이 아닌 오직 예수님의 보혈로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십자가의 보혈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완전하신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힙입어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나아갑니다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십자가의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보혈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완전하신 사랑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힙입어 예배합니다   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보좌로 나아갈 때에 (예수 피를 힘입어)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보좌로 나아갈 때에 (예수 피를 힘입어)</dc:title>
  <dc:creator>user</dc:creator>
  <cp:lastModifiedBy>mary</cp:lastModifiedBy>
  <cp:revision>7</cp:revision>
  <dcterms:created xsi:type="dcterms:W3CDTF">2016-07-24T02:05:57Z</dcterms:created>
  <dcterms:modified xsi:type="dcterms:W3CDTF">2017-12-01T18:13:31Z</dcterms:modified>
</cp:coreProperties>
</file>