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04AC4-D8FC-44C4-8A56-0BB997D9C1A7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9286B-E0E7-4F9F-8FD7-CB2355135D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만 바라볼찌라1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만 바라볼찌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주만 바라볼찌라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39624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하나님의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사랑을 사모하는 자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 하나님의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평안을 바라보는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자       너의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모든 것 창조하신 우리 주님이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너를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얼마나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사랑하시는지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165100" indent="-165100"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하나님께 찬양과 경배하는 자       하나님의 선하심을 닮아 가는 자       너의 모든 것 창조 하신 우리 주님이       너를 자녀 삼으셨네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하나님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사랑의 눈으로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               너를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어느 때나 바라보시고 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      하나님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인자한 귀로써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              언제나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너에게 기울이시니 </a:t>
            </a:r>
            <a:endParaRPr lang="en-US" altLang="ko-KR" sz="1800" b="1" dirty="0" smtClean="0">
              <a:solidFill>
                <a:schemeClr val="tx1"/>
              </a:solidFill>
              <a:latin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                             </a:t>
            </a:r>
            <a:endParaRPr lang="en-US" altLang="ko-KR" sz="1800" b="1" dirty="0" smtClean="0">
              <a:solidFill>
                <a:schemeClr val="tx1"/>
              </a:solidFill>
              <a:latin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어두움에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밝은 빛을 비춰 주시고    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너의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작은 신음에도 응답하시니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  너는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어느 곳에 있든지 주를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향하고   주만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</a:rPr>
              <a:t>바라볼찌라 </a:t>
            </a:r>
            <a:endParaRPr lang="en-US" sz="1800" b="1" dirty="0" smtClean="0">
              <a:solidFill>
                <a:schemeClr val="tx1"/>
              </a:solidFill>
              <a:latin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주만 바라볼찌라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주만 바라볼찌라 </dc:title>
  <dc:creator>user</dc:creator>
  <cp:lastModifiedBy>mary</cp:lastModifiedBy>
  <cp:revision>10</cp:revision>
  <dcterms:created xsi:type="dcterms:W3CDTF">2016-07-18T13:34:12Z</dcterms:created>
  <dcterms:modified xsi:type="dcterms:W3CDTF">2017-12-08T17:38:47Z</dcterms:modified>
</cp:coreProperties>
</file>