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68338-B1FE-4231-88C0-9B0A74356AFF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88913-EFF4-4F90-8E71-4E36D1CFD3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께 가오니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228600"/>
            <a:ext cx="27432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주께  </a:t>
            </a: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가오니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37338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주께 가오니 날 새롭게 하시고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은혜를 부어주소서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내안에 발견한 나의 연약함 모두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벗어지리라 주의 사랑으로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사랑 나를 붙드시고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 곁에 날 이끄소서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독수리 날개쳐 올라가듯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 주님과 함께 일어나 걸으리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주의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사랑안에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/>
              <a:t>나의 눈 열어 주를 보게하시고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사랑을 알게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매일 나의 삶에 주뜻 이뤄지도록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새롭게 하소서 주의 </a:t>
            </a:r>
            <a:r>
              <a:rPr lang="ko-KR" altLang="en-US" sz="2000" b="1" dirty="0" smtClean="0"/>
              <a:t>사랑으로</a:t>
            </a:r>
            <a:endParaRPr lang="en-US" altLang="ko-K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주께  가오니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주께 가오니</dc:title>
  <dc:creator>user</dc:creator>
  <cp:lastModifiedBy>mary</cp:lastModifiedBy>
  <cp:revision>11</cp:revision>
  <dcterms:created xsi:type="dcterms:W3CDTF">2015-12-12T04:24:01Z</dcterms:created>
  <dcterms:modified xsi:type="dcterms:W3CDTF">2017-12-21T03:50:19Z</dcterms:modified>
</cp:coreProperties>
</file>