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9B71-35B8-4E38-9A6B-2A039844F7A9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5C971-1825-4DA2-8848-29C1B3B49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9B71-35B8-4E38-9A6B-2A039844F7A9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5C971-1825-4DA2-8848-29C1B3B49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9B71-35B8-4E38-9A6B-2A039844F7A9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5C971-1825-4DA2-8848-29C1B3B49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9B71-35B8-4E38-9A6B-2A039844F7A9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5C971-1825-4DA2-8848-29C1B3B49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9B71-35B8-4E38-9A6B-2A039844F7A9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5C971-1825-4DA2-8848-29C1B3B49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9B71-35B8-4E38-9A6B-2A039844F7A9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5C971-1825-4DA2-8848-29C1B3B49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9B71-35B8-4E38-9A6B-2A039844F7A9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5C971-1825-4DA2-8848-29C1B3B49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9B71-35B8-4E38-9A6B-2A039844F7A9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5C971-1825-4DA2-8848-29C1B3B49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9B71-35B8-4E38-9A6B-2A039844F7A9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5C971-1825-4DA2-8848-29C1B3B49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9B71-35B8-4E38-9A6B-2A039844F7A9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5C971-1825-4DA2-8848-29C1B3B49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9B71-35B8-4E38-9A6B-2A039844F7A9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5C971-1825-4DA2-8848-29C1B3B496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89B71-35B8-4E38-9A6B-2A039844F7A9}" type="datetimeFigureOut">
              <a:rPr lang="en-US" smtClean="0"/>
              <a:pPr/>
              <a:t>12/21/2017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5C971-1825-4DA2-8848-29C1B3B4961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Still4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품에 품으소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0" y="838200"/>
            <a:ext cx="2590800" cy="457200"/>
          </a:xfrm>
        </p:spPr>
        <p:txBody>
          <a:bodyPr>
            <a:normAutofit fontScale="90000"/>
          </a:bodyPr>
          <a:lstStyle/>
          <a:p>
            <a:r>
              <a:rPr lang="ko-KR" altLang="en-US" sz="2800" b="1" dirty="0" smtClean="0"/>
              <a:t>주 품에 품으소서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600200"/>
            <a:ext cx="2667000" cy="3352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800" b="1" dirty="0" smtClean="0"/>
              <a:t>주 품에  품으소서  </a:t>
            </a:r>
            <a:r>
              <a:rPr lang="ko-KR" altLang="en-US" sz="1800" b="1" dirty="0" smtClean="0"/>
              <a:t>                   능력의 </a:t>
            </a:r>
            <a:r>
              <a:rPr lang="ko-KR" altLang="en-US" sz="1800" b="1" dirty="0" smtClean="0"/>
              <a:t>팔로  덮으소서 </a:t>
            </a:r>
            <a:endParaRPr lang="en-US" altLang="ko-KR" sz="1800" b="1" dirty="0" smtClean="0"/>
          </a:p>
          <a:p>
            <a:pPr>
              <a:buNone/>
            </a:pPr>
            <a:endParaRPr lang="en-US" altLang="ko-KR" sz="1800" b="1" dirty="0" smtClean="0"/>
          </a:p>
          <a:p>
            <a:pPr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거친 파도 날 향해와도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         주와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함께 날아 오르리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푹풍가운데  나의 영혼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잠잠하게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주를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보리라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ko-KR" altLang="en-US" sz="1800" b="1" dirty="0" smtClean="0"/>
              <a:t>주님안에  </a:t>
            </a:r>
            <a:r>
              <a:rPr lang="ko-KR" altLang="en-US" sz="1800" b="1" dirty="0" smtClean="0"/>
              <a:t>나거하리  </a:t>
            </a:r>
            <a:r>
              <a:rPr lang="ko-KR" altLang="en-US" sz="1800" b="1" dirty="0" smtClean="0"/>
              <a:t>             주 </a:t>
            </a:r>
            <a:r>
              <a:rPr lang="ko-KR" altLang="en-US" sz="1800" b="1" dirty="0" smtClean="0"/>
              <a:t>능력 나 잠잠히 믿네 </a:t>
            </a:r>
            <a:r>
              <a:rPr lang="ko-KR" altLang="en-US" sz="1800" b="1" dirty="0" smtClean="0"/>
              <a:t>    </a:t>
            </a:r>
            <a:endParaRPr lang="ko-KR" altLang="en-US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18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품에 품으소서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품에 품으소서</dc:title>
  <dc:creator>jungyeo park</dc:creator>
  <cp:lastModifiedBy>mary</cp:lastModifiedBy>
  <cp:revision>11</cp:revision>
  <dcterms:created xsi:type="dcterms:W3CDTF">2016-02-05T17:17:01Z</dcterms:created>
  <dcterms:modified xsi:type="dcterms:W3CDTF">2017-12-21T16:14:21Z</dcterms:modified>
</cp:coreProperties>
</file>