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AF88F-FB23-4F8B-A351-108B207E0369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9788-7DB3-49ED-BE6A-598C7ABC64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AF88F-FB23-4F8B-A351-108B207E0369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9788-7DB3-49ED-BE6A-598C7ABC64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AF88F-FB23-4F8B-A351-108B207E0369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9788-7DB3-49ED-BE6A-598C7ABC64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AF88F-FB23-4F8B-A351-108B207E0369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9788-7DB3-49ED-BE6A-598C7ABC64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AF88F-FB23-4F8B-A351-108B207E0369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9788-7DB3-49ED-BE6A-598C7ABC64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AF88F-FB23-4F8B-A351-108B207E0369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9788-7DB3-49ED-BE6A-598C7ABC64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AF88F-FB23-4F8B-A351-108B207E0369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9788-7DB3-49ED-BE6A-598C7ABC64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AF88F-FB23-4F8B-A351-108B207E0369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9788-7DB3-49ED-BE6A-598C7ABC64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AF88F-FB23-4F8B-A351-108B207E0369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9788-7DB3-49ED-BE6A-598C7ABC64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AF88F-FB23-4F8B-A351-108B207E0369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9788-7DB3-49ED-BE6A-598C7ABC64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AF88F-FB23-4F8B-A351-108B207E0369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9788-7DB3-49ED-BE6A-598C7ABC64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AF88F-FB23-4F8B-A351-108B207E0369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89788-7DB3-49ED-BE6A-598C7ABC64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lessed be Your Nam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이름 찬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0400" y="304800"/>
            <a:ext cx="2819400" cy="4572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주 이름 찬양 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066800"/>
            <a:ext cx="8610600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2000" b="1" dirty="0" smtClean="0"/>
              <a:t>주 이름 찬양 풍요의 강물 흐르는 부요한 땅에 살 때에 주님 찬양해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 이름 찬양 거치른 광야와 같은 인생길 걸어갈 때도 주님 찬양해</a:t>
            </a:r>
            <a:endParaRPr lang="en-US" altLang="ko-KR" sz="1200" b="1" dirty="0"/>
          </a:p>
          <a:p>
            <a:pPr marL="0" indent="0">
              <a:buNone/>
            </a:pPr>
            <a:endParaRPr lang="en-US" altLang="ko-KR" sz="1200" b="1" dirty="0" smtClean="0"/>
          </a:p>
          <a:p>
            <a:pPr marL="0" indent="0">
              <a:buNone/>
            </a:pPr>
            <a:endParaRPr lang="en-US" altLang="ko-KR" sz="1200" b="1" dirty="0" smtClean="0"/>
          </a:p>
          <a:p>
            <a:pPr marL="0" indent="0">
              <a:buNone/>
            </a:pPr>
            <a:r>
              <a:rPr lang="ko-KR" altLang="en-US" sz="1200" b="1" dirty="0" smtClean="0">
                <a:solidFill>
                  <a:srgbClr val="FF0000"/>
                </a:solidFill>
              </a:rPr>
              <a:t/>
            </a:r>
            <a:br>
              <a:rPr lang="ko-KR" altLang="en-US" sz="12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모든 축복 주신 주님 찬양하리 어둔 날이 다가와도 난 외치리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주의 이름을 찬양해 주의 이름을 주의 이름을 찬양해 영화로운 주 이름 찬양</a:t>
            </a:r>
            <a:endParaRPr lang="en-US" altLang="ko-KR" sz="12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12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12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12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2000" b="1" dirty="0" smtClean="0"/>
              <a:t>주 이름 찬양 햇살이 나를 비추고 만물이 새롭게 될 때 주님 찬양해</a:t>
            </a:r>
            <a:r>
              <a:rPr lang="ko-KR" altLang="en-US" sz="1200" b="1" dirty="0" smtClean="0"/>
              <a:t/>
            </a:r>
            <a:br>
              <a:rPr lang="ko-KR" altLang="en-US" sz="1200" b="1" dirty="0" smtClean="0"/>
            </a:br>
            <a:r>
              <a:rPr lang="ko-KR" altLang="en-US" sz="2000" b="1" dirty="0" smtClean="0"/>
              <a:t>주 이름 찬양 가는 길 험할지라도 고통이 따를지라도 주님 찬양해</a:t>
            </a:r>
            <a:endParaRPr lang="en-US" altLang="ko-KR" sz="2000" b="1" dirty="0" smtClean="0"/>
          </a:p>
          <a:p>
            <a:pPr marL="0" indent="0">
              <a:buNone/>
            </a:pPr>
            <a:endParaRPr lang="en-US" altLang="ko-KR" sz="1200" dirty="0" smtClean="0"/>
          </a:p>
          <a:p>
            <a:pPr marL="0" indent="0">
              <a:buNone/>
            </a:pPr>
            <a:endParaRPr lang="en-US" altLang="ko-KR" sz="1200" b="1" dirty="0" smtClean="0"/>
          </a:p>
          <a:p>
            <a:pPr marL="0" indent="0">
              <a:buNone/>
            </a:pPr>
            <a:endParaRPr lang="en-US" altLang="ko-KR" sz="12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>주님은 주시며 주님은 찾으시네 내 맘의 하는 말 주 </a:t>
            </a:r>
            <a:r>
              <a:rPr lang="ko-KR" altLang="en-US" sz="2000" b="1" dirty="0" smtClean="0"/>
              <a:t>찬양합니다</a:t>
            </a: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>주의 이름을 찬양해 주의 이름을 주의 이름을 찬양해 영화로운 주 이름 찬양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15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이름 찬양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이름 찬양</dc:title>
  <dc:creator>user</dc:creator>
  <cp:lastModifiedBy>mary</cp:lastModifiedBy>
  <cp:revision>16</cp:revision>
  <dcterms:created xsi:type="dcterms:W3CDTF">2015-11-15T21:03:34Z</dcterms:created>
  <dcterms:modified xsi:type="dcterms:W3CDTF">2017-12-18T21:07:41Z</dcterms:modified>
</cp:coreProperties>
</file>