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02511-2988-414F-8F0D-77F8B5834C57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0F793-0350-46E2-AB3B-6AA8C448DB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없이 살 수 없네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없이 살 수 없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0"/>
            <a:ext cx="3429000" cy="6096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없이 살 수 없네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762000"/>
            <a:ext cx="73152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나 홀로 있어도</a:t>
            </a:r>
            <a:r>
              <a:rPr lang="ko-KR" altLang="en-US" sz="1600" b="1" dirty="0" smtClean="0"/>
              <a:t> </a:t>
            </a:r>
            <a:r>
              <a:rPr lang="ko-KR" altLang="en-US" sz="1800" b="1" dirty="0" smtClean="0"/>
              <a:t>내 아픈 마음 감싸 줄 사람 하나 없어도 살 수 있어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난 꿈이 없어도 저 아름다운 수 많은 별들 만질 수 없어도 살 수 </a:t>
            </a:r>
            <a:r>
              <a:rPr lang="ko-KR" altLang="en-US" sz="1800" b="1" dirty="0" smtClean="0"/>
              <a:t>있어         세상 </a:t>
            </a:r>
            <a:r>
              <a:rPr lang="ko-KR" altLang="en-US" sz="1800" b="1" dirty="0" smtClean="0"/>
              <a:t>소중한 모든 것 나 가질수 있어</a:t>
            </a: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하지만 나의 마음 속에 주님의 소망이 없이는 난 하루도 살 수 없네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주님의 사랑의 팔로 날 안아 주지 않는다면 난 한 순간도 못사네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 없이 살 수 없네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endParaRPr lang="ko-KR" altLang="en-US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저 아름다운 세상 놀라운 일들 속에서도 난  주님만 생각해요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나에게 부를 준다 해도은혜로 날 감싸 주시는 주님 사랑과  바꿀 수 없네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수 많은 어려움도 모두 이길 수 있죠</a:t>
            </a: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endParaRPr lang="ko-KR" altLang="en-US" sz="1800" b="1" dirty="0" smtClean="0"/>
          </a:p>
          <a:p>
            <a:pPr>
              <a:buNone/>
            </a:pPr>
            <a:r>
              <a:rPr lang="ko-KR" altLang="en-US" sz="1800" b="1" dirty="0" smtClean="0"/>
              <a:t>오 </a:t>
            </a:r>
            <a:r>
              <a:rPr lang="ko-KR" altLang="en-US" sz="1800" b="1" dirty="0" smtClean="0"/>
              <a:t>주님 </a:t>
            </a:r>
            <a:r>
              <a:rPr lang="ko-KR" altLang="en-US" sz="1800" b="1" dirty="0" smtClean="0"/>
              <a:t>내 생명 되시네 내 호흡과 같네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오 주님 내게 모두 주셨네 주 나의 모든 </a:t>
            </a:r>
            <a:r>
              <a:rPr lang="ko-KR" altLang="en-US" sz="1800" b="1" dirty="0" smtClean="0"/>
              <a:t>것                 </a:t>
            </a:r>
            <a:endParaRPr lang="ko-KR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없이 살 수 없네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우리는 주의 백성이오니</dc:title>
  <dc:creator>jungyeo park</dc:creator>
  <cp:lastModifiedBy>mary</cp:lastModifiedBy>
  <cp:revision>20</cp:revision>
  <dcterms:created xsi:type="dcterms:W3CDTF">2016-02-01T02:27:39Z</dcterms:created>
  <dcterms:modified xsi:type="dcterms:W3CDTF">2017-12-23T16:28:56Z</dcterms:modified>
</cp:coreProperties>
</file>